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14"/>
  </p:handoutMasterIdLst>
  <p:sldIdLst>
    <p:sldId id="256" r:id="rId4"/>
    <p:sldId id="257" r:id="rId5"/>
    <p:sldId id="258" r:id="rId6"/>
    <p:sldId id="259" r:id="rId7"/>
    <p:sldId id="261" r:id="rId8"/>
    <p:sldId id="265" r:id="rId9"/>
    <p:sldId id="260" r:id="rId10"/>
    <p:sldId id="263" r:id="rId11"/>
    <p:sldId id="262" r:id="rId12"/>
    <p:sldId id="264" r:id="rId1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88" d="100"/>
          <a:sy n="88" d="100"/>
        </p:scale>
        <p:origin x="827" y="10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um van Weert" userId="e812d8bf-5947-4d1b-80fd-fcb855497364" providerId="ADAL" clId="{8AE15354-9D00-40EE-B6DA-D6FC56106044}"/>
    <pc:docChg chg="modSld">
      <pc:chgData name="Jochum van Weert" userId="e812d8bf-5947-4d1b-80fd-fcb855497364" providerId="ADAL" clId="{8AE15354-9D00-40EE-B6DA-D6FC56106044}" dt="2023-01-15T18:08:51.827" v="53" actId="20577"/>
      <pc:docMkLst>
        <pc:docMk/>
      </pc:docMkLst>
      <pc:sldChg chg="modSp modAnim">
        <pc:chgData name="Jochum van Weert" userId="e812d8bf-5947-4d1b-80fd-fcb855497364" providerId="ADAL" clId="{8AE15354-9D00-40EE-B6DA-D6FC56106044}" dt="2023-01-15T18:08:11.481" v="42" actId="20577"/>
        <pc:sldMkLst>
          <pc:docMk/>
          <pc:sldMk cId="0" sldId="260"/>
        </pc:sldMkLst>
        <pc:spChg chg="mod">
          <ac:chgData name="Jochum van Weert" userId="e812d8bf-5947-4d1b-80fd-fcb855497364" providerId="ADAL" clId="{8AE15354-9D00-40EE-B6DA-D6FC56106044}" dt="2023-01-15T18:08:11.481" v="42" actId="20577"/>
          <ac:spMkLst>
            <pc:docMk/>
            <pc:sldMk cId="0" sldId="260"/>
            <ac:spMk id="8195" creationId="{10317CEA-BFE4-49D3-8F67-7E7C9A2610E2}"/>
          </ac:spMkLst>
        </pc:spChg>
      </pc:sldChg>
      <pc:sldChg chg="modSp">
        <pc:chgData name="Jochum van Weert" userId="e812d8bf-5947-4d1b-80fd-fcb855497364" providerId="ADAL" clId="{8AE15354-9D00-40EE-B6DA-D6FC56106044}" dt="2023-01-15T18:08:51.827" v="53" actId="20577"/>
        <pc:sldMkLst>
          <pc:docMk/>
          <pc:sldMk cId="0" sldId="262"/>
        </pc:sldMkLst>
        <pc:spChg chg="mod">
          <ac:chgData name="Jochum van Weert" userId="e812d8bf-5947-4d1b-80fd-fcb855497364" providerId="ADAL" clId="{8AE15354-9D00-40EE-B6DA-D6FC56106044}" dt="2023-01-15T18:08:51.827" v="53" actId="20577"/>
          <ac:spMkLst>
            <pc:docMk/>
            <pc:sldMk cId="0" sldId="262"/>
            <ac:spMk id="10243" creationId="{44678622-13B3-4628-9EA4-E32A17697A8B}"/>
          </ac:spMkLst>
        </pc:spChg>
      </pc:sldChg>
    </pc:docChg>
  </pc:docChgLst>
  <pc:docChgLst>
    <pc:chgData name="Jochum van Weert" userId="e812d8bf-5947-4d1b-80fd-fcb855497364" providerId="ADAL" clId="{3E6E1BD4-E087-415A-8D4B-E7E2731250AD}"/>
    <pc:docChg chg="modSld">
      <pc:chgData name="Jochum van Weert" userId="e812d8bf-5947-4d1b-80fd-fcb855497364" providerId="ADAL" clId="{3E6E1BD4-E087-415A-8D4B-E7E2731250AD}" dt="2024-01-24T14:10:06.754" v="10" actId="20577"/>
      <pc:docMkLst>
        <pc:docMk/>
      </pc:docMkLst>
      <pc:sldChg chg="modSp mod">
        <pc:chgData name="Jochum van Weert" userId="e812d8bf-5947-4d1b-80fd-fcb855497364" providerId="ADAL" clId="{3E6E1BD4-E087-415A-8D4B-E7E2731250AD}" dt="2024-01-22T08:23:18.467" v="1" actId="20577"/>
        <pc:sldMkLst>
          <pc:docMk/>
          <pc:sldMk cId="0" sldId="258"/>
        </pc:sldMkLst>
        <pc:graphicFrameChg chg="modGraphic">
          <ac:chgData name="Jochum van Weert" userId="e812d8bf-5947-4d1b-80fd-fcb855497364" providerId="ADAL" clId="{3E6E1BD4-E087-415A-8D4B-E7E2731250AD}" dt="2024-01-22T08:23:18.467" v="1" actId="20577"/>
          <ac:graphicFrameMkLst>
            <pc:docMk/>
            <pc:sldMk cId="0" sldId="258"/>
            <ac:graphicFrameMk id="87110" creationId="{160606F1-E25D-4319-B2F2-B98C5BB7E9D9}"/>
          </ac:graphicFrameMkLst>
        </pc:graphicFrameChg>
      </pc:sldChg>
      <pc:sldChg chg="modSp mod">
        <pc:chgData name="Jochum van Weert" userId="e812d8bf-5947-4d1b-80fd-fcb855497364" providerId="ADAL" clId="{3E6E1BD4-E087-415A-8D4B-E7E2731250AD}" dt="2024-01-24T14:10:06.754" v="10" actId="20577"/>
        <pc:sldMkLst>
          <pc:docMk/>
          <pc:sldMk cId="0" sldId="264"/>
        </pc:sldMkLst>
        <pc:spChg chg="mod">
          <ac:chgData name="Jochum van Weert" userId="e812d8bf-5947-4d1b-80fd-fcb855497364" providerId="ADAL" clId="{3E6E1BD4-E087-415A-8D4B-E7E2731250AD}" dt="2024-01-24T14:10:06.754" v="10" actId="20577"/>
          <ac:spMkLst>
            <pc:docMk/>
            <pc:sldMk cId="0" sldId="264"/>
            <ac:spMk id="13315" creationId="{A0F564AF-1709-4678-ADB2-443681EC29E7}"/>
          </ac:spMkLst>
        </pc:spChg>
      </pc:sldChg>
    </pc:docChg>
  </pc:docChgLst>
  <pc:docChgLst>
    <pc:chgData name="Jochum van Weert" userId="e812d8bf-5947-4d1b-80fd-fcb855497364" providerId="ADAL" clId="{200AC6BE-E245-4E6A-98EA-2821B02041E6}"/>
    <pc:docChg chg="undo custSel modSld">
      <pc:chgData name="Jochum van Weert" userId="e812d8bf-5947-4d1b-80fd-fcb855497364" providerId="ADAL" clId="{200AC6BE-E245-4E6A-98EA-2821B02041E6}" dt="2022-01-24T20:19:15.360" v="337" actId="20577"/>
      <pc:docMkLst>
        <pc:docMk/>
      </pc:docMkLst>
      <pc:sldChg chg="modSp mod">
        <pc:chgData name="Jochum van Weert" userId="e812d8bf-5947-4d1b-80fd-fcb855497364" providerId="ADAL" clId="{200AC6BE-E245-4E6A-98EA-2821B02041E6}" dt="2022-01-24T19:54:29.438" v="202" actId="20577"/>
        <pc:sldMkLst>
          <pc:docMk/>
          <pc:sldMk cId="0" sldId="257"/>
        </pc:sldMkLst>
        <pc:spChg chg="mod">
          <ac:chgData name="Jochum van Weert" userId="e812d8bf-5947-4d1b-80fd-fcb855497364" providerId="ADAL" clId="{200AC6BE-E245-4E6A-98EA-2821B02041E6}" dt="2022-01-24T19:45:14.278" v="16" actId="20577"/>
          <ac:spMkLst>
            <pc:docMk/>
            <pc:sldMk cId="0" sldId="257"/>
            <ac:spMk id="4099" creationId="{3D1E29F0-6DCD-45DF-A26E-D5F6DBD362DA}"/>
          </ac:spMkLst>
        </pc:spChg>
        <pc:spChg chg="mod">
          <ac:chgData name="Jochum van Weert" userId="e812d8bf-5947-4d1b-80fd-fcb855497364" providerId="ADAL" clId="{200AC6BE-E245-4E6A-98EA-2821B02041E6}" dt="2022-01-24T19:54:29.438" v="202" actId="20577"/>
          <ac:spMkLst>
            <pc:docMk/>
            <pc:sldMk cId="0" sldId="257"/>
            <ac:spMk id="5122" creationId="{BC19CE70-9BF2-4C9D-95EA-C01B8F900D57}"/>
          </ac:spMkLst>
        </pc:spChg>
      </pc:sldChg>
      <pc:sldChg chg="modSp mod">
        <pc:chgData name="Jochum van Weert" userId="e812d8bf-5947-4d1b-80fd-fcb855497364" providerId="ADAL" clId="{200AC6BE-E245-4E6A-98EA-2821B02041E6}" dt="2022-01-24T19:52:04.523" v="98" actId="1076"/>
        <pc:sldMkLst>
          <pc:docMk/>
          <pc:sldMk cId="0" sldId="258"/>
        </pc:sldMkLst>
        <pc:spChg chg="mod">
          <ac:chgData name="Jochum van Weert" userId="e812d8bf-5947-4d1b-80fd-fcb855497364" providerId="ADAL" clId="{200AC6BE-E245-4E6A-98EA-2821B02041E6}" dt="2022-01-24T19:51:12.724" v="89" actId="14100"/>
          <ac:spMkLst>
            <pc:docMk/>
            <pc:sldMk cId="0" sldId="258"/>
            <ac:spMk id="6147" creationId="{9994430E-5141-48F6-8FAA-8496BDF4BED6}"/>
          </ac:spMkLst>
        </pc:spChg>
        <pc:graphicFrameChg chg="mod modGraphic">
          <ac:chgData name="Jochum van Weert" userId="e812d8bf-5947-4d1b-80fd-fcb855497364" providerId="ADAL" clId="{200AC6BE-E245-4E6A-98EA-2821B02041E6}" dt="2022-01-24T19:52:04.523" v="98" actId="1076"/>
          <ac:graphicFrameMkLst>
            <pc:docMk/>
            <pc:sldMk cId="0" sldId="258"/>
            <ac:graphicFrameMk id="87110" creationId="{160606F1-E25D-4319-B2F2-B98C5BB7E9D9}"/>
          </ac:graphicFrameMkLst>
        </pc:graphicFrameChg>
      </pc:sldChg>
      <pc:sldChg chg="addSp modSp mod modAnim">
        <pc:chgData name="Jochum van Weert" userId="e812d8bf-5947-4d1b-80fd-fcb855497364" providerId="ADAL" clId="{200AC6BE-E245-4E6A-98EA-2821B02041E6}" dt="2022-01-24T20:01:12.676" v="238"/>
        <pc:sldMkLst>
          <pc:docMk/>
          <pc:sldMk cId="0" sldId="259"/>
        </pc:sldMkLst>
        <pc:picChg chg="add mod">
          <ac:chgData name="Jochum van Weert" userId="e812d8bf-5947-4d1b-80fd-fcb855497364" providerId="ADAL" clId="{200AC6BE-E245-4E6A-98EA-2821B02041E6}" dt="2022-01-24T19:56:37.184" v="210" actId="1076"/>
          <ac:picMkLst>
            <pc:docMk/>
            <pc:sldMk cId="0" sldId="259"/>
            <ac:picMk id="2" creationId="{67DEFBD7-0B82-49A8-A45B-67671562F675}"/>
          </ac:picMkLst>
        </pc:picChg>
        <pc:picChg chg="add mod">
          <ac:chgData name="Jochum van Weert" userId="e812d8bf-5947-4d1b-80fd-fcb855497364" providerId="ADAL" clId="{200AC6BE-E245-4E6A-98EA-2821B02041E6}" dt="2022-01-24T20:00:59.175" v="235" actId="1076"/>
          <ac:picMkLst>
            <pc:docMk/>
            <pc:sldMk cId="0" sldId="259"/>
            <ac:picMk id="4" creationId="{C95DAE8E-1434-4E7D-BE88-FE0E45315205}"/>
          </ac:picMkLst>
        </pc:picChg>
        <pc:picChg chg="add mod">
          <ac:chgData name="Jochum van Weert" userId="e812d8bf-5947-4d1b-80fd-fcb855497364" providerId="ADAL" clId="{200AC6BE-E245-4E6A-98EA-2821B02041E6}" dt="2022-01-24T20:01:03.543" v="236" actId="1076"/>
          <ac:picMkLst>
            <pc:docMk/>
            <pc:sldMk cId="0" sldId="259"/>
            <ac:picMk id="6" creationId="{CCD12460-1C98-42C8-AECF-2A650EA4E8A7}"/>
          </ac:picMkLst>
        </pc:picChg>
      </pc:sldChg>
      <pc:sldChg chg="addSp delSp modSp mod addAnim delAnim modAnim">
        <pc:chgData name="Jochum van Weert" userId="e812d8bf-5947-4d1b-80fd-fcb855497364" providerId="ADAL" clId="{200AC6BE-E245-4E6A-98EA-2821B02041E6}" dt="2022-01-24T20:18:11.165" v="317"/>
        <pc:sldMkLst>
          <pc:docMk/>
          <pc:sldMk cId="0" sldId="261"/>
        </pc:sldMkLst>
        <pc:picChg chg="add del mod">
          <ac:chgData name="Jochum van Weert" userId="e812d8bf-5947-4d1b-80fd-fcb855497364" providerId="ADAL" clId="{200AC6BE-E245-4E6A-98EA-2821B02041E6}" dt="2022-01-24T20:06:40.341" v="265" actId="478"/>
          <ac:picMkLst>
            <pc:docMk/>
            <pc:sldMk cId="0" sldId="261"/>
            <ac:picMk id="2" creationId="{8C985C41-D92B-487C-9A5C-FB93E1268030}"/>
          </ac:picMkLst>
        </pc:picChg>
        <pc:picChg chg="add del mod">
          <ac:chgData name="Jochum van Weert" userId="e812d8bf-5947-4d1b-80fd-fcb855497364" providerId="ADAL" clId="{200AC6BE-E245-4E6A-98EA-2821B02041E6}" dt="2022-01-24T20:08:29.012" v="277" actId="478"/>
          <ac:picMkLst>
            <pc:docMk/>
            <pc:sldMk cId="0" sldId="261"/>
            <ac:picMk id="4" creationId="{612E141A-5DCF-4F87-93E6-E72BA33CD1D0}"/>
          </ac:picMkLst>
        </pc:picChg>
        <pc:picChg chg="add mod">
          <ac:chgData name="Jochum van Weert" userId="e812d8bf-5947-4d1b-80fd-fcb855497364" providerId="ADAL" clId="{200AC6BE-E245-4E6A-98EA-2821B02041E6}" dt="2022-01-24T20:06:50.143" v="266" actId="1076"/>
          <ac:picMkLst>
            <pc:docMk/>
            <pc:sldMk cId="0" sldId="261"/>
            <ac:picMk id="5" creationId="{A49EB4DF-FAEE-4901-9E15-4B34D094A048}"/>
          </ac:picMkLst>
        </pc:picChg>
        <pc:picChg chg="add mod">
          <ac:chgData name="Jochum van Weert" userId="e812d8bf-5947-4d1b-80fd-fcb855497364" providerId="ADAL" clId="{200AC6BE-E245-4E6A-98EA-2821B02041E6}" dt="2022-01-24T20:08:30.590" v="278" actId="1076"/>
          <ac:picMkLst>
            <pc:docMk/>
            <pc:sldMk cId="0" sldId="261"/>
            <ac:picMk id="7" creationId="{5D2D8771-C2A2-44F2-B09C-067B4E25D0E6}"/>
          </ac:picMkLst>
        </pc:picChg>
      </pc:sldChg>
      <pc:sldChg chg="modSp">
        <pc:chgData name="Jochum van Weert" userId="e812d8bf-5947-4d1b-80fd-fcb855497364" providerId="ADAL" clId="{200AC6BE-E245-4E6A-98EA-2821B02041E6}" dt="2022-01-24T20:19:15.360" v="337" actId="20577"/>
        <pc:sldMkLst>
          <pc:docMk/>
          <pc:sldMk cId="0" sldId="262"/>
        </pc:sldMkLst>
        <pc:spChg chg="mod">
          <ac:chgData name="Jochum van Weert" userId="e812d8bf-5947-4d1b-80fd-fcb855497364" providerId="ADAL" clId="{200AC6BE-E245-4E6A-98EA-2821B02041E6}" dt="2022-01-24T20:19:15.360" v="337" actId="20577"/>
          <ac:spMkLst>
            <pc:docMk/>
            <pc:sldMk cId="0" sldId="262"/>
            <ac:spMk id="10243" creationId="{44678622-13B3-4628-9EA4-E32A17697A8B}"/>
          </ac:spMkLst>
        </pc:spChg>
      </pc:sldChg>
      <pc:sldChg chg="modSp mod">
        <pc:chgData name="Jochum van Weert" userId="e812d8bf-5947-4d1b-80fd-fcb855497364" providerId="ADAL" clId="{200AC6BE-E245-4E6A-98EA-2821B02041E6}" dt="2022-01-24T19:53:43.900" v="193" actId="20577"/>
        <pc:sldMkLst>
          <pc:docMk/>
          <pc:sldMk cId="0" sldId="263"/>
        </pc:sldMkLst>
        <pc:spChg chg="mod">
          <ac:chgData name="Jochum van Weert" userId="e812d8bf-5947-4d1b-80fd-fcb855497364" providerId="ADAL" clId="{200AC6BE-E245-4E6A-98EA-2821B02041E6}" dt="2022-01-24T19:53:43.900" v="193" actId="20577"/>
          <ac:spMkLst>
            <pc:docMk/>
            <pc:sldMk cId="0" sldId="263"/>
            <ac:spMk id="11267" creationId="{613B1103-A666-4F05-A068-464E86D8E085}"/>
          </ac:spMkLst>
        </pc:spChg>
      </pc:sldChg>
      <pc:sldChg chg="addSp modSp mod modAnim">
        <pc:chgData name="Jochum van Weert" userId="e812d8bf-5947-4d1b-80fd-fcb855497364" providerId="ADAL" clId="{200AC6BE-E245-4E6A-98EA-2821B02041E6}" dt="2022-01-24T20:18:39.996" v="318"/>
        <pc:sldMkLst>
          <pc:docMk/>
          <pc:sldMk cId="0" sldId="265"/>
        </pc:sldMkLst>
        <pc:spChg chg="mod">
          <ac:chgData name="Jochum van Weert" userId="e812d8bf-5947-4d1b-80fd-fcb855497364" providerId="ADAL" clId="{200AC6BE-E245-4E6A-98EA-2821B02041E6}" dt="2022-01-24T20:10:02.981" v="280" actId="6549"/>
          <ac:spMkLst>
            <pc:docMk/>
            <pc:sldMk cId="0" sldId="265"/>
            <ac:spMk id="3" creationId="{50F9914F-6802-4ECF-9E03-4179A46C1AB4}"/>
          </ac:spMkLst>
        </pc:spChg>
        <pc:picChg chg="add mod">
          <ac:chgData name="Jochum van Weert" userId="e812d8bf-5947-4d1b-80fd-fcb855497364" providerId="ADAL" clId="{200AC6BE-E245-4E6A-98EA-2821B02041E6}" dt="2022-01-24T20:10:42.507" v="283" actId="1076"/>
          <ac:picMkLst>
            <pc:docMk/>
            <pc:sldMk cId="0" sldId="265"/>
            <ac:picMk id="4" creationId="{FDEBBEC2-887F-484C-B0E5-2420F37BE6F3}"/>
          </ac:picMkLst>
        </pc:picChg>
        <pc:picChg chg="add mod">
          <ac:chgData name="Jochum van Weert" userId="e812d8bf-5947-4d1b-80fd-fcb855497364" providerId="ADAL" clId="{200AC6BE-E245-4E6A-98EA-2821B02041E6}" dt="2022-01-24T20:13:13.615" v="292" actId="1076"/>
          <ac:picMkLst>
            <pc:docMk/>
            <pc:sldMk cId="0" sldId="265"/>
            <ac:picMk id="6" creationId="{632C22CA-2513-4F6A-A288-07E3CF5B99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245200C-FCBC-48DA-8192-CB2FAEC7C6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68E0C9F-3BDA-4B26-A823-B69CB0EAC7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A0A2861D-AC5F-4535-9CA0-A365CAACC4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E2B177F-32FE-4713-A31F-E1524383C3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E282C3-702C-47A7-87C1-B6B5D2B0665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121920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17" y="3810000"/>
            <a:ext cx="12139083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BCEA8-0E1B-49E1-8873-DB4703325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C9FF1-DD4B-4261-86E2-7CC1A0A2D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F271F-41D2-4595-B172-E136D7F95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862BAD6-A515-4179-95C7-BD34B4BC118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8592247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A0607C-1DAA-4908-916B-E486B3879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6FBED6-1A7D-4CB4-88FC-614F9256A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99FBA8-5EC2-4B0B-8A82-C99DB67F2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13AC-10DC-48B6-A99A-B7EE8302682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8426405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-76200"/>
            <a:ext cx="3048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8940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37E45-7142-494B-A53D-50E075995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FF3689-4348-463E-8A87-A17FDF990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4CADC-CE06-4A4F-8A7F-C975BAB31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D07E-29D9-4EE2-A31A-A8EB6051C3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0478221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5994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0"/>
            <a:ext cx="5994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22DCE-037A-4097-8047-03D24C97C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0CA55-7E4A-4505-8C2D-620EBA4F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2F0D1-2FE6-4225-9435-FDDC4912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DB98-B658-40EB-8CF0-D48AC06DB49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2514728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6123C8-F5A4-41F6-B1A4-E7788B3DA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4AC9D-E523-47F6-AF43-7656C4904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7E1B-ACCE-4C47-91E5-81B951AF9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CBF6-E5C9-4756-9D64-6CF1B528AB6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0097788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29BD5-9A7A-42E5-BAEB-65358926B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BD72AA-84E5-4E8C-8F73-2463F14E0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373AF-6675-4AC6-8A3F-CC69718FD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404C-B4CD-452C-A4EB-CC783E8F00D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512137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5994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0"/>
            <a:ext cx="5994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E3BE3-2B6F-4980-92A8-E575C3DCC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C55BC-0DDA-4E9C-B6CE-FF3E17461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641BD-5FE0-404F-B487-390D25486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1000-A83E-41F9-A829-00B9F46CB5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212071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342124-5707-4124-8801-F95E3940A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E2952D-9F67-44BC-9755-9A0312C8E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213C3B-6227-4831-B227-4D5F00FE2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80A4-EBFC-4DEA-AA13-0E94F6E88EB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5222159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A44671-B084-4756-9683-94AF32902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24E7F4-02A8-4220-A422-A5D47F6CD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FDABB9-1BBF-4B8C-B9C7-8A9DCDC6B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366-BDC2-46F2-99CF-EE52D2B5C65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956374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139437-04C0-459A-9CEF-4F0963D8E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BB875E-3CB9-46E1-8D12-63D684C87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BC9C07-2F66-4F37-8F82-62C1684E0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A218-5183-47A1-A852-D0051AA6755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180191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DA732-087E-4A60-A72D-1AAD613D0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3C06A-E205-4F7F-AD57-03B669C20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B14B2-7147-4CA9-890F-6DD340954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0D43-D9E5-43A1-8282-F3BAF5E69C2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1621676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BBFA7-BC04-421C-BDA1-AA93F120B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D2BF1-71E6-4692-B0B3-D825B133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DE80D-EF9C-4C94-B226-D59C95E82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EEC4-4BC2-4771-A60C-A82A7D2B0D5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62277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">
            <a:extLst>
              <a:ext uri="{FF2B5EF4-FFF2-40B4-BE49-F238E27FC236}">
                <a16:creationId xmlns:a16="http://schemas.microsoft.com/office/drawing/2014/main" id="{8317AC66-EBCC-414D-B86B-F6DC2D17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nl-NL" altLang="nl-N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F23B4-E891-4894-9CE1-5BEDAE8DE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1219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DC55569-0CE6-46AE-BB1A-4E8349CF4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1219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AE2046D-B239-4B41-8C24-CE0D3908F1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84A934-D086-4777-9312-DAA3040F8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C43CAC-2086-4DD8-AFC6-95F00246E1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>
              <a:defRPr/>
            </a:pPr>
            <a:fld id="{CDC4D21A-9420-4818-AC1D-E2FE17CFAA5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i="1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rmatica.sgdb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51F060-8A16-478A-9E05-9471E00300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Informatica als keuzevak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5307A58-4DA5-4FFF-A64C-6D90785B14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388" y="3810000"/>
            <a:ext cx="12139612" cy="457200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4BEE839-2E28-42D8-8A1A-944619FCD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Meer informatie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0F564AF-1709-4678-ADB2-443681EC2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Website: </a:t>
            </a:r>
            <a:r>
              <a:rPr lang="en-US" altLang="nl-NL" sz="3200">
                <a:hlinkClick r:id="rId2"/>
              </a:rPr>
              <a:t>informatica</a:t>
            </a:r>
            <a:r>
              <a:rPr lang="en-US" altLang="nl-NL" sz="3200" dirty="0">
                <a:hlinkClick r:id="rId2"/>
              </a:rPr>
              <a:t>.sgdb.nl</a:t>
            </a:r>
            <a:r>
              <a:rPr lang="en-US" altLang="nl-NL" sz="3200" dirty="0"/>
              <a:t> (</a:t>
            </a:r>
            <a:r>
              <a:rPr lang="en-US" altLang="nl-NL" sz="3200" dirty="0" err="1"/>
              <a:t>vakwebsite</a:t>
            </a:r>
            <a:r>
              <a:rPr lang="en-US" altLang="nl-NL" sz="3200" dirty="0"/>
              <a:t> met </a:t>
            </a:r>
            <a:r>
              <a:rPr lang="en-US" altLang="nl-NL" sz="3200" dirty="0" err="1"/>
              <a:t>lesstof</a:t>
            </a:r>
            <a:r>
              <a:rPr lang="en-US" altLang="nl-NL" sz="3200" dirty="0"/>
              <a:t>)</a:t>
            </a:r>
            <a:br>
              <a:rPr lang="en-US" altLang="nl-NL" dirty="0"/>
            </a:br>
            <a:r>
              <a:rPr lang="en-US" altLang="nl-NL" dirty="0"/>
              <a:t> </a:t>
            </a:r>
          </a:p>
          <a:p>
            <a:pPr eaLnBrk="1" hangingPunct="1"/>
            <a:r>
              <a:rPr lang="en-US" altLang="nl-NL" dirty="0"/>
              <a:t>Loop </a:t>
            </a:r>
            <a:r>
              <a:rPr lang="en-US" altLang="nl-NL" dirty="0" err="1"/>
              <a:t>gewoon</a:t>
            </a:r>
            <a:r>
              <a:rPr lang="en-US" altLang="nl-NL" dirty="0"/>
              <a:t> </a:t>
            </a:r>
            <a:r>
              <a:rPr lang="en-US" altLang="nl-NL" dirty="0" err="1"/>
              <a:t>eens</a:t>
            </a:r>
            <a:r>
              <a:rPr lang="en-US" altLang="nl-NL" dirty="0"/>
              <a:t> </a:t>
            </a:r>
            <a:r>
              <a:rPr lang="en-US" altLang="nl-NL" dirty="0" err="1"/>
              <a:t>binnen</a:t>
            </a:r>
            <a:r>
              <a:rPr lang="en-US" altLang="nl-NL" dirty="0"/>
              <a:t> in </a:t>
            </a:r>
            <a:r>
              <a:rPr lang="en-US" altLang="nl-NL" dirty="0" err="1"/>
              <a:t>lokaal</a:t>
            </a:r>
            <a:r>
              <a:rPr lang="en-US" altLang="nl-NL" dirty="0"/>
              <a:t> 207 </a:t>
            </a:r>
            <a:r>
              <a:rPr lang="en-US" altLang="nl-NL" dirty="0" err="1"/>
              <a:t>en</a:t>
            </a:r>
            <a:r>
              <a:rPr lang="en-US" altLang="nl-NL" dirty="0"/>
              <a:t> trek Wt </a:t>
            </a:r>
            <a:r>
              <a:rPr lang="en-US" altLang="nl-NL" dirty="0" err="1"/>
              <a:t>aan</a:t>
            </a:r>
            <a:r>
              <a:rPr lang="en-US" altLang="nl-NL" dirty="0"/>
              <a:t> </a:t>
            </a:r>
            <a:r>
              <a:rPr lang="en-US" altLang="nl-NL" dirty="0" err="1"/>
              <a:t>zijn</a:t>
            </a:r>
            <a:r>
              <a:rPr lang="en-US" altLang="nl-NL" dirty="0"/>
              <a:t> </a:t>
            </a:r>
            <a:r>
              <a:rPr lang="en-US" altLang="nl-NL" dirty="0" err="1"/>
              <a:t>snor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info!</a:t>
            </a:r>
          </a:p>
          <a:p>
            <a:pPr eaLnBrk="1" hangingPunct="1"/>
            <a:endParaRPr lang="en-US" altLang="nl-NL" dirty="0"/>
          </a:p>
          <a:p>
            <a:pPr eaLnBrk="1" hangingPunct="1"/>
            <a:r>
              <a:rPr lang="en-US" altLang="nl-NL" dirty="0"/>
              <a:t>Teams of </a:t>
            </a:r>
            <a:r>
              <a:rPr lang="en-US" altLang="nl-NL" dirty="0" err="1"/>
              <a:t>Magistermail</a:t>
            </a:r>
            <a:r>
              <a:rPr lang="en-US" altLang="nl-NL" dirty="0"/>
              <a:t> (trek Wt </a:t>
            </a:r>
            <a:r>
              <a:rPr lang="en-US" altLang="nl-NL" dirty="0" err="1"/>
              <a:t>aan</a:t>
            </a:r>
            <a:r>
              <a:rPr lang="en-US" altLang="nl-NL" dirty="0"/>
              <a:t> </a:t>
            </a:r>
            <a:r>
              <a:rPr lang="en-US" altLang="nl-NL" dirty="0" err="1"/>
              <a:t>zijn</a:t>
            </a:r>
            <a:r>
              <a:rPr lang="en-US" altLang="nl-NL" dirty="0"/>
              <a:t> </a:t>
            </a:r>
            <a:r>
              <a:rPr lang="en-US" altLang="nl-NL" dirty="0" err="1"/>
              <a:t>virtuele</a:t>
            </a:r>
            <a:r>
              <a:rPr lang="en-US" altLang="nl-NL" dirty="0"/>
              <a:t> </a:t>
            </a:r>
            <a:r>
              <a:rPr lang="en-US" altLang="nl-NL" dirty="0" err="1"/>
              <a:t>snor</a:t>
            </a:r>
            <a:r>
              <a:rPr lang="en-US" altLang="nl-NL" dirty="0"/>
              <a:t>)</a:t>
            </a:r>
          </a:p>
          <a:p>
            <a:pPr eaLnBrk="1" hangingPunct="1"/>
            <a:endParaRPr lang="en-US" altLang="nl-NL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19CE70-9BF2-4C9D-95EA-C01B8F900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 dirty="0"/>
              <a:t>ICT versus Informatica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1E29F0-6DCD-45DF-A26E-D5F6DBD36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ICT (</a:t>
            </a:r>
            <a:r>
              <a:rPr lang="en-US" altLang="nl-NL" dirty="0" err="1"/>
              <a:t>klas</a:t>
            </a:r>
            <a:r>
              <a:rPr lang="en-US" altLang="nl-NL" dirty="0"/>
              <a:t> 1)</a:t>
            </a:r>
          </a:p>
          <a:p>
            <a:pPr lvl="1" eaLnBrk="1" hangingPunct="1"/>
            <a:r>
              <a:rPr lang="en-US" altLang="nl-NL" dirty="0" err="1"/>
              <a:t>Computervaardigheden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Digitale</a:t>
            </a:r>
            <a:r>
              <a:rPr lang="en-US" altLang="nl-NL" dirty="0"/>
              <a:t> </a:t>
            </a:r>
            <a:r>
              <a:rPr lang="en-US" altLang="nl-NL" dirty="0" err="1"/>
              <a:t>geletterdheid</a:t>
            </a:r>
            <a:endParaRPr lang="en-US" altLang="nl-NL" dirty="0"/>
          </a:p>
          <a:p>
            <a:pPr lvl="1" eaLnBrk="1" hangingPunct="1"/>
            <a:r>
              <a:rPr lang="en-US" altLang="nl-NL" b="1" dirty="0" err="1"/>
              <a:t>Leren</a:t>
            </a:r>
            <a:r>
              <a:rPr lang="en-US" altLang="nl-NL" b="1" dirty="0"/>
              <a:t> </a:t>
            </a:r>
            <a:r>
              <a:rPr lang="en-US" altLang="nl-NL" b="1" dirty="0" err="1"/>
              <a:t>werken</a:t>
            </a:r>
            <a:r>
              <a:rPr lang="en-US" altLang="nl-NL" b="1" dirty="0"/>
              <a:t> met de computer </a:t>
            </a:r>
            <a:r>
              <a:rPr lang="en-US" altLang="nl-NL" b="1" dirty="0" err="1"/>
              <a:t>en</a:t>
            </a:r>
            <a:r>
              <a:rPr lang="en-US" altLang="nl-NL" b="1" dirty="0"/>
              <a:t> </a:t>
            </a:r>
            <a:r>
              <a:rPr lang="en-US" altLang="nl-NL" b="1" dirty="0" err="1"/>
              <a:t>digitale</a:t>
            </a:r>
            <a:r>
              <a:rPr lang="en-US" altLang="nl-NL" b="1" dirty="0"/>
              <a:t> media</a:t>
            </a:r>
          </a:p>
          <a:p>
            <a:pPr lvl="1" eaLnBrk="1" hangingPunct="1"/>
            <a:endParaRPr lang="en-US" altLang="nl-NL" dirty="0"/>
          </a:p>
          <a:p>
            <a:pPr eaLnBrk="1" hangingPunct="1"/>
            <a:r>
              <a:rPr lang="en-US" altLang="nl-NL" dirty="0"/>
              <a:t>Informatica (</a:t>
            </a:r>
            <a:r>
              <a:rPr lang="en-US" altLang="nl-NL" dirty="0" err="1"/>
              <a:t>klas</a:t>
            </a:r>
            <a:r>
              <a:rPr lang="en-US" altLang="nl-NL" dirty="0"/>
              <a:t> 4, 5 </a:t>
            </a:r>
            <a:r>
              <a:rPr lang="en-US" altLang="nl-NL" dirty="0" err="1"/>
              <a:t>en</a:t>
            </a:r>
            <a:r>
              <a:rPr lang="en-US" altLang="nl-NL" dirty="0"/>
              <a:t> 6)</a:t>
            </a:r>
          </a:p>
          <a:p>
            <a:pPr lvl="1" eaLnBrk="1" hangingPunct="1"/>
            <a:r>
              <a:rPr lang="en-US" altLang="nl-NL" dirty="0" err="1"/>
              <a:t>Examenvak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Programmeren</a:t>
            </a:r>
            <a:r>
              <a:rPr lang="en-US" altLang="nl-NL" dirty="0"/>
              <a:t>, </a:t>
            </a:r>
            <a:r>
              <a:rPr lang="en-US" altLang="nl-NL" dirty="0" err="1"/>
              <a:t>webdesign</a:t>
            </a:r>
            <a:r>
              <a:rPr lang="en-US" altLang="nl-NL" dirty="0"/>
              <a:t>, </a:t>
            </a:r>
            <a:r>
              <a:rPr lang="en-US" altLang="nl-NL" dirty="0" err="1"/>
              <a:t>robotica</a:t>
            </a:r>
            <a:r>
              <a:rPr lang="en-US" altLang="nl-NL" dirty="0"/>
              <a:t>, databases, security, </a:t>
            </a:r>
            <a:r>
              <a:rPr lang="en-US" altLang="nl-NL" dirty="0" err="1"/>
              <a:t>etc</a:t>
            </a:r>
            <a:endParaRPr lang="en-US" altLang="nl-NL" dirty="0"/>
          </a:p>
          <a:p>
            <a:pPr lvl="1" eaLnBrk="1" hangingPunct="1"/>
            <a:r>
              <a:rPr lang="en-US" altLang="nl-NL" b="1" dirty="0" err="1"/>
              <a:t>Leren</a:t>
            </a:r>
            <a:r>
              <a:rPr lang="en-US" altLang="nl-NL" b="1" dirty="0"/>
              <a:t> hoe </a:t>
            </a:r>
            <a:r>
              <a:rPr lang="en-US" altLang="nl-NL" b="1" dirty="0" err="1"/>
              <a:t>een</a:t>
            </a:r>
            <a:r>
              <a:rPr lang="en-US" altLang="nl-NL" b="1" dirty="0"/>
              <a:t> computer </a:t>
            </a:r>
            <a:r>
              <a:rPr lang="en-US" altLang="nl-NL" b="1" dirty="0" err="1"/>
              <a:t>en</a:t>
            </a:r>
            <a:r>
              <a:rPr lang="en-US" altLang="nl-NL" b="1" dirty="0"/>
              <a:t> </a:t>
            </a:r>
            <a:r>
              <a:rPr lang="en-US" altLang="nl-NL" b="1" dirty="0" err="1"/>
              <a:t>digitale</a:t>
            </a:r>
            <a:r>
              <a:rPr lang="en-US" altLang="nl-NL" b="1" dirty="0"/>
              <a:t> media </a:t>
            </a:r>
            <a:r>
              <a:rPr lang="en-US" altLang="nl-NL" b="1" dirty="0" err="1"/>
              <a:t>werken</a:t>
            </a:r>
            <a:endParaRPr lang="en-US" altLang="nl-NL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A7B9F2-B9BE-4AAF-85E2-8AA0A2182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Opzet van het vak informatica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994430E-5141-48F6-8FAA-8496BDF4BE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762000"/>
            <a:ext cx="10515600" cy="5638800"/>
          </a:xfrm>
        </p:spPr>
        <p:txBody>
          <a:bodyPr/>
          <a:lstStyle/>
          <a:p>
            <a:pPr eaLnBrk="1" hangingPunct="1"/>
            <a:r>
              <a:rPr lang="en-US" altLang="nl-NL" sz="2800" dirty="0" err="1"/>
              <a:t>Een</a:t>
            </a:r>
            <a:r>
              <a:rPr lang="en-US" altLang="nl-NL" sz="2800" dirty="0"/>
              <a:t> </a:t>
            </a:r>
            <a:r>
              <a:rPr lang="en-US" altLang="nl-NL" sz="2800" b="1" dirty="0"/>
              <a:t>breed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vak</a:t>
            </a:r>
            <a:r>
              <a:rPr lang="en-US" altLang="nl-NL" sz="2800" dirty="0"/>
              <a:t>, </a:t>
            </a:r>
            <a:r>
              <a:rPr lang="en-US" altLang="nl-NL" sz="2800" dirty="0" err="1"/>
              <a:t>voor</a:t>
            </a:r>
            <a:r>
              <a:rPr lang="en-US" altLang="nl-NL" sz="2800" dirty="0"/>
              <a:t> </a:t>
            </a:r>
            <a:r>
              <a:rPr lang="en-US" altLang="nl-NL" sz="2800" b="1" dirty="0"/>
              <a:t>alle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profielen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als</a:t>
            </a:r>
            <a:r>
              <a:rPr lang="en-US" altLang="nl-NL" sz="2800" dirty="0"/>
              <a:t> je maar </a:t>
            </a:r>
            <a:r>
              <a:rPr lang="en-US" altLang="nl-NL" sz="2800" dirty="0" err="1"/>
              <a:t>niet</a:t>
            </a:r>
            <a:r>
              <a:rPr lang="en-US" altLang="nl-NL" sz="2800" dirty="0"/>
              <a:t> bang bent </a:t>
            </a:r>
            <a:r>
              <a:rPr lang="en-US" altLang="nl-NL" sz="2800" dirty="0" err="1"/>
              <a:t>voor</a:t>
            </a:r>
            <a:r>
              <a:rPr lang="en-US" altLang="nl-NL" sz="2800" dirty="0"/>
              <a:t> code </a:t>
            </a:r>
            <a:r>
              <a:rPr lang="en-US" altLang="nl-NL" sz="2800" dirty="0" err="1"/>
              <a:t>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techniek</a:t>
            </a:r>
            <a:endParaRPr lang="en-US" altLang="nl-NL" sz="2800" dirty="0"/>
          </a:p>
          <a:p>
            <a:pPr eaLnBrk="1" hangingPunct="1"/>
            <a:r>
              <a:rPr lang="en-US" altLang="nl-NL" sz="2800" dirty="0" err="1"/>
              <a:t>Schoolexamenvak</a:t>
            </a:r>
            <a:r>
              <a:rPr lang="en-US" altLang="nl-NL" sz="2800" dirty="0"/>
              <a:t> (</a:t>
            </a:r>
            <a:r>
              <a:rPr lang="en-US" altLang="nl-NL" sz="2800" dirty="0" err="1"/>
              <a:t>geen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centraal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eindexamen</a:t>
            </a:r>
            <a:r>
              <a:rPr lang="en-US" altLang="nl-NL" sz="2800" dirty="0"/>
              <a:t>)</a:t>
            </a:r>
          </a:p>
          <a:p>
            <a:pPr eaLnBrk="1" hangingPunct="1"/>
            <a:r>
              <a:rPr lang="en-US" altLang="nl-NL" sz="2800" dirty="0" err="1"/>
              <a:t>Praktisch</a:t>
            </a:r>
            <a:r>
              <a:rPr lang="en-US" altLang="nl-NL" sz="2800" dirty="0"/>
              <a:t> van </a:t>
            </a:r>
            <a:r>
              <a:rPr lang="en-US" altLang="nl-NL" sz="2800" dirty="0" err="1"/>
              <a:t>aard</a:t>
            </a:r>
            <a:endParaRPr lang="en-US" altLang="nl-NL" sz="2800" dirty="0"/>
          </a:p>
          <a:p>
            <a:pPr lvl="1" eaLnBrk="1" hangingPunct="1"/>
            <a:r>
              <a:rPr lang="en-US" altLang="nl-NL" sz="2400" dirty="0" err="1"/>
              <a:t>Praktijkopdrachten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Projectwerk</a:t>
            </a:r>
            <a:r>
              <a:rPr lang="en-US" altLang="nl-NL" sz="2400" dirty="0"/>
              <a:t> (PO’s)</a:t>
            </a:r>
          </a:p>
          <a:p>
            <a:pPr lvl="1" eaLnBrk="1" hangingPunct="1"/>
            <a:r>
              <a:rPr lang="en-US" altLang="nl-NL" sz="2400" dirty="0" err="1"/>
              <a:t>Benodigde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theorie</a:t>
            </a:r>
            <a:r>
              <a:rPr lang="en-US" altLang="nl-NL" sz="2400" dirty="0"/>
              <a:t> (</a:t>
            </a:r>
            <a:r>
              <a:rPr lang="en-US" altLang="nl-NL" sz="2400" dirty="0" err="1"/>
              <a:t>soms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theorietoets</a:t>
            </a:r>
            <a:r>
              <a:rPr lang="en-US" altLang="nl-NL" sz="2400" dirty="0"/>
              <a:t> in toetsweek)</a:t>
            </a:r>
          </a:p>
          <a:p>
            <a:pPr lvl="1" eaLnBrk="1" hangingPunct="1"/>
            <a:endParaRPr lang="en-US" altLang="nl-NL" sz="2400" dirty="0"/>
          </a:p>
          <a:p>
            <a:pPr lvl="1" eaLnBrk="1" hangingPunct="1"/>
            <a:endParaRPr lang="en-US" altLang="nl-NL" sz="2400" dirty="0"/>
          </a:p>
          <a:p>
            <a:pPr lvl="1" eaLnBrk="1" hangingPunct="1"/>
            <a:endParaRPr lang="en-US" altLang="nl-NL" sz="2400" dirty="0"/>
          </a:p>
          <a:p>
            <a:pPr lvl="1" eaLnBrk="1" hangingPunct="1"/>
            <a:endParaRPr lang="en-US" altLang="nl-NL" sz="2400" dirty="0"/>
          </a:p>
          <a:p>
            <a:pPr eaLnBrk="1" hangingPunct="1"/>
            <a:endParaRPr lang="en-US" altLang="nl-NL" sz="2800" dirty="0"/>
          </a:p>
          <a:p>
            <a:pPr lvl="1" eaLnBrk="1" hangingPunct="1"/>
            <a:endParaRPr lang="en-US" altLang="nl-NL" sz="2400" dirty="0"/>
          </a:p>
        </p:txBody>
      </p:sp>
      <p:graphicFrame>
        <p:nvGraphicFramePr>
          <p:cNvPr id="87110" name="Group 70">
            <a:extLst>
              <a:ext uri="{FF2B5EF4-FFF2-40B4-BE49-F238E27FC236}">
                <a16:creationId xmlns:a16="http://schemas.microsoft.com/office/drawing/2014/main" id="{160606F1-E25D-4319-B2F2-B98C5BB7E9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2347063"/>
              </p:ext>
            </p:extLst>
          </p:nvPr>
        </p:nvGraphicFramePr>
        <p:xfrm>
          <a:off x="990600" y="3962400"/>
          <a:ext cx="7543800" cy="182880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Klas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Klas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Klas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PO’s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Toetsen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Lesuren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per week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BC92FB-63D5-498D-BF37-78C9F1499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Onderwerpen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AC138E6-2482-4C45-BC27-EEFF4D3B0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b="1" dirty="0"/>
              <a:t>Bits </a:t>
            </a:r>
            <a:r>
              <a:rPr lang="en-US" altLang="nl-NL" b="1" dirty="0" err="1"/>
              <a:t>en</a:t>
            </a:r>
            <a:r>
              <a:rPr lang="en-US" altLang="nl-NL" b="1" dirty="0"/>
              <a:t> bytes</a:t>
            </a:r>
          </a:p>
          <a:p>
            <a:pPr lvl="1" eaLnBrk="1" hangingPunct="1"/>
            <a:r>
              <a:rPr lang="en-US" altLang="nl-NL" dirty="0"/>
              <a:t>Hoe </a:t>
            </a:r>
            <a:r>
              <a:rPr lang="en-US" altLang="nl-NL" dirty="0" err="1"/>
              <a:t>slaat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computer </a:t>
            </a:r>
            <a:r>
              <a:rPr lang="en-US" altLang="nl-NL" dirty="0" err="1"/>
              <a:t>gegevens</a:t>
            </a:r>
            <a:r>
              <a:rPr lang="en-US" altLang="nl-NL" dirty="0"/>
              <a:t> op?</a:t>
            </a:r>
          </a:p>
          <a:p>
            <a:pPr lvl="1" eaLnBrk="1" hangingPunct="1"/>
            <a:r>
              <a:rPr lang="en-US" altLang="nl-NL" dirty="0" err="1"/>
              <a:t>Binaire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hexadecimale</a:t>
            </a:r>
            <a:r>
              <a:rPr lang="en-US" altLang="nl-NL" dirty="0"/>
              <a:t> </a:t>
            </a:r>
            <a:r>
              <a:rPr lang="en-US" altLang="nl-NL" dirty="0" err="1"/>
              <a:t>getallen</a:t>
            </a:r>
            <a:endParaRPr lang="en-US" altLang="nl-NL" dirty="0"/>
          </a:p>
          <a:p>
            <a:pPr lvl="1" eaLnBrk="1" hangingPunct="1"/>
            <a:r>
              <a:rPr lang="en-US" altLang="nl-NL" dirty="0"/>
              <a:t>Hoe </a:t>
            </a:r>
            <a:r>
              <a:rPr lang="en-US" altLang="nl-NL" dirty="0" err="1"/>
              <a:t>werken</a:t>
            </a:r>
            <a:r>
              <a:rPr lang="en-US" altLang="nl-NL" dirty="0"/>
              <a:t> </a:t>
            </a:r>
            <a:r>
              <a:rPr lang="en-US" altLang="nl-NL" dirty="0" err="1"/>
              <a:t>logische</a:t>
            </a:r>
            <a:r>
              <a:rPr lang="en-US" altLang="nl-NL" dirty="0"/>
              <a:t> </a:t>
            </a:r>
            <a:r>
              <a:rPr lang="en-US" altLang="nl-NL" dirty="0" err="1"/>
              <a:t>schakelingen</a:t>
            </a:r>
            <a:r>
              <a:rPr lang="en-US" altLang="nl-NL" dirty="0"/>
              <a:t>?</a:t>
            </a:r>
          </a:p>
          <a:p>
            <a:pPr eaLnBrk="1" hangingPunct="1"/>
            <a:r>
              <a:rPr lang="en-US" altLang="nl-NL" b="1" dirty="0"/>
              <a:t>Websites </a:t>
            </a:r>
            <a:r>
              <a:rPr lang="en-US" altLang="nl-NL" b="1" dirty="0" err="1"/>
              <a:t>maken</a:t>
            </a:r>
            <a:r>
              <a:rPr lang="en-US" altLang="nl-NL" b="1" dirty="0"/>
              <a:t> </a:t>
            </a:r>
            <a:r>
              <a:rPr lang="en-US" altLang="nl-NL" b="1" dirty="0" err="1"/>
              <a:t>en</a:t>
            </a:r>
            <a:r>
              <a:rPr lang="en-US" altLang="nl-NL" b="1" dirty="0"/>
              <a:t> </a:t>
            </a:r>
            <a:r>
              <a:rPr lang="en-US" altLang="nl-NL" b="1" dirty="0" err="1"/>
              <a:t>ontwerpen</a:t>
            </a:r>
            <a:endParaRPr lang="en-US" altLang="nl-NL" b="1" dirty="0"/>
          </a:p>
          <a:p>
            <a:pPr lvl="1" eaLnBrk="1" hangingPunct="1"/>
            <a:r>
              <a:rPr lang="en-US" altLang="nl-NL" dirty="0"/>
              <a:t>HTML &amp; CSS</a:t>
            </a:r>
          </a:p>
          <a:p>
            <a:pPr lvl="1" eaLnBrk="1" hangingPunct="1"/>
            <a:r>
              <a:rPr lang="en-US" altLang="nl-NL" dirty="0"/>
              <a:t>Design </a:t>
            </a:r>
            <a:r>
              <a:rPr lang="en-US" altLang="nl-NL" dirty="0" err="1"/>
              <a:t>en</a:t>
            </a:r>
            <a:r>
              <a:rPr lang="en-US" altLang="nl-NL" dirty="0"/>
              <a:t> User-interface</a:t>
            </a:r>
          </a:p>
          <a:p>
            <a:pPr eaLnBrk="1" hangingPunct="1"/>
            <a:r>
              <a:rPr lang="en-US" altLang="nl-NL" b="1" dirty="0"/>
              <a:t>Hardware</a:t>
            </a:r>
          </a:p>
          <a:p>
            <a:pPr lvl="1" eaLnBrk="1" hangingPunct="1"/>
            <a:r>
              <a:rPr lang="en-US" altLang="nl-NL" dirty="0"/>
              <a:t>Hoe </a:t>
            </a:r>
            <a:r>
              <a:rPr lang="en-US" altLang="nl-NL" dirty="0" err="1"/>
              <a:t>ziet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computer er van </a:t>
            </a:r>
            <a:r>
              <a:rPr lang="en-US" altLang="nl-NL" dirty="0" err="1"/>
              <a:t>binnen</a:t>
            </a:r>
            <a:r>
              <a:rPr lang="en-US" altLang="nl-NL" dirty="0"/>
              <a:t> </a:t>
            </a:r>
            <a:r>
              <a:rPr lang="en-US" altLang="nl-NL" dirty="0" err="1"/>
              <a:t>uit</a:t>
            </a:r>
            <a:r>
              <a:rPr lang="en-US" altLang="nl-NL" dirty="0"/>
              <a:t>?</a:t>
            </a:r>
          </a:p>
          <a:p>
            <a:pPr lvl="1" eaLnBrk="1" hangingPunct="1"/>
            <a:r>
              <a:rPr lang="en-US" altLang="nl-NL" dirty="0"/>
              <a:t>Hoe </a:t>
            </a:r>
            <a:r>
              <a:rPr lang="en-US" altLang="nl-NL" dirty="0" err="1"/>
              <a:t>werken</a:t>
            </a:r>
            <a:r>
              <a:rPr lang="en-US" altLang="nl-NL" dirty="0"/>
              <a:t> de </a:t>
            </a:r>
            <a:r>
              <a:rPr lang="en-US" altLang="nl-NL" dirty="0" err="1"/>
              <a:t>verschillende</a:t>
            </a:r>
            <a:r>
              <a:rPr lang="en-US" altLang="nl-NL" dirty="0"/>
              <a:t> </a:t>
            </a:r>
            <a:r>
              <a:rPr lang="en-US" altLang="nl-NL" dirty="0" err="1"/>
              <a:t>onderdelen</a:t>
            </a:r>
            <a:r>
              <a:rPr lang="en-US" altLang="nl-NL" dirty="0"/>
              <a:t> (</a:t>
            </a:r>
            <a:r>
              <a:rPr lang="en-US" altLang="nl-NL" dirty="0" err="1"/>
              <a:t>samen</a:t>
            </a:r>
            <a:r>
              <a:rPr lang="en-US" altLang="nl-NL" dirty="0"/>
              <a:t>)?</a:t>
            </a:r>
            <a:endParaRPr lang="en-US" altLang="nl-NL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DEFBD7-0B82-49A8-A45B-67671562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143000"/>
            <a:ext cx="2857500" cy="2857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5DAE8E-1434-4E7D-BE88-FE0E45315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0" y="990600"/>
            <a:ext cx="4038600" cy="30099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D12460-1C98-42C8-AECF-2A650EA4E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137" y="381000"/>
            <a:ext cx="4063001" cy="489097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8906BE8-C7E1-4B64-A51A-20333725C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Onderwerpen (2)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1DE6048-DF76-4E18-91D5-1F5170C62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b="1" dirty="0"/>
              <a:t>3D design</a:t>
            </a:r>
          </a:p>
          <a:p>
            <a:pPr eaLnBrk="1" hangingPunct="1"/>
            <a:r>
              <a:rPr lang="en-US" altLang="nl-NL" b="1" dirty="0" err="1"/>
              <a:t>Programmeren</a:t>
            </a:r>
            <a:endParaRPr lang="en-US" altLang="nl-NL" b="1" dirty="0"/>
          </a:p>
          <a:p>
            <a:pPr lvl="1" eaLnBrk="1" hangingPunct="1"/>
            <a:r>
              <a:rPr lang="en-US" altLang="nl-NL" dirty="0" err="1"/>
              <a:t>Leren</a:t>
            </a:r>
            <a:r>
              <a:rPr lang="en-US" altLang="nl-NL" dirty="0"/>
              <a:t> </a:t>
            </a:r>
            <a:r>
              <a:rPr lang="en-US" altLang="nl-NL" dirty="0" err="1"/>
              <a:t>coderen</a:t>
            </a:r>
            <a:r>
              <a:rPr lang="en-US" altLang="nl-NL" dirty="0"/>
              <a:t> in Python</a:t>
            </a:r>
          </a:p>
          <a:p>
            <a:pPr lvl="1" eaLnBrk="1" hangingPunct="1"/>
            <a:r>
              <a:rPr lang="en-US" altLang="nl-NL" dirty="0" err="1"/>
              <a:t>Algoritmiek</a:t>
            </a:r>
            <a:r>
              <a:rPr lang="en-US" altLang="nl-NL" dirty="0"/>
              <a:t> </a:t>
            </a:r>
            <a:r>
              <a:rPr lang="en-US" altLang="nl-NL" dirty="0">
                <a:sym typeface="Wingdings" panose="05000000000000000000" pitchFamily="2" charset="2"/>
              </a:rPr>
              <a:t> Hoe los je </a:t>
            </a:r>
            <a:r>
              <a:rPr lang="en-US" altLang="nl-NL" dirty="0" err="1">
                <a:sym typeface="Wingdings" panose="05000000000000000000" pitchFamily="2" charset="2"/>
              </a:rPr>
              <a:t>complexe</a:t>
            </a:r>
            <a:r>
              <a:rPr lang="en-US" altLang="nl-NL" dirty="0"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sym typeface="Wingdings" panose="05000000000000000000" pitchFamily="2" charset="2"/>
              </a:rPr>
              <a:t>problemen</a:t>
            </a:r>
            <a:r>
              <a:rPr lang="en-US" altLang="nl-NL" dirty="0">
                <a:sym typeface="Wingdings" panose="05000000000000000000" pitchFamily="2" charset="2"/>
              </a:rPr>
              <a:t> </a:t>
            </a:r>
            <a:r>
              <a:rPr lang="en-US" altLang="nl-NL" dirty="0" err="1">
                <a:sym typeface="Wingdings" panose="05000000000000000000" pitchFamily="2" charset="2"/>
              </a:rPr>
              <a:t>efficiënt</a:t>
            </a:r>
            <a:r>
              <a:rPr lang="en-US" altLang="nl-NL" dirty="0">
                <a:sym typeface="Wingdings" panose="05000000000000000000" pitchFamily="2" charset="2"/>
              </a:rPr>
              <a:t> op met </a:t>
            </a:r>
            <a:r>
              <a:rPr lang="en-US" altLang="nl-NL" dirty="0" err="1">
                <a:sym typeface="Wingdings" panose="05000000000000000000" pitchFamily="2" charset="2"/>
              </a:rPr>
              <a:t>een</a:t>
            </a:r>
            <a:r>
              <a:rPr lang="en-US" altLang="nl-NL" dirty="0">
                <a:sym typeface="Wingdings" panose="05000000000000000000" pitchFamily="2" charset="2"/>
              </a:rPr>
              <a:t> computer?</a:t>
            </a:r>
            <a:endParaRPr lang="en-US" altLang="nl-NL" dirty="0"/>
          </a:p>
          <a:p>
            <a:pPr eaLnBrk="1" hangingPunct="1"/>
            <a:r>
              <a:rPr lang="en-US" altLang="nl-NL" b="1" dirty="0"/>
              <a:t>Databases</a:t>
            </a:r>
          </a:p>
          <a:p>
            <a:pPr lvl="1" eaLnBrk="1" hangingPunct="1"/>
            <a:r>
              <a:rPr lang="en-US" altLang="nl-NL" dirty="0"/>
              <a:t>Het </a:t>
            </a:r>
            <a:r>
              <a:rPr lang="en-US" altLang="nl-NL" dirty="0" err="1"/>
              <a:t>beheren</a:t>
            </a:r>
            <a:r>
              <a:rPr lang="en-US" altLang="nl-NL" dirty="0"/>
              <a:t> van </a:t>
            </a:r>
            <a:r>
              <a:rPr lang="en-US" altLang="nl-NL" dirty="0" err="1"/>
              <a:t>grote</a:t>
            </a:r>
            <a:r>
              <a:rPr lang="en-US" altLang="nl-NL" dirty="0"/>
              <a:t> </a:t>
            </a:r>
            <a:r>
              <a:rPr lang="en-US" altLang="nl-NL" dirty="0" err="1"/>
              <a:t>hoeveelheden</a:t>
            </a:r>
            <a:r>
              <a:rPr lang="en-US" altLang="nl-NL" dirty="0"/>
              <a:t> </a:t>
            </a:r>
            <a:r>
              <a:rPr lang="en-US" altLang="nl-NL" dirty="0" err="1"/>
              <a:t>gegevens</a:t>
            </a:r>
            <a:endParaRPr lang="en-US" altLang="nl-NL" dirty="0"/>
          </a:p>
          <a:p>
            <a:pPr lvl="1" eaLnBrk="1" hangingPunct="1"/>
            <a:r>
              <a:rPr lang="en-US" altLang="nl-NL" dirty="0"/>
              <a:t>Het </a:t>
            </a:r>
            <a:r>
              <a:rPr lang="en-US" altLang="nl-NL" dirty="0" err="1"/>
              <a:t>opzetten</a:t>
            </a:r>
            <a:r>
              <a:rPr lang="en-US" altLang="nl-NL" dirty="0"/>
              <a:t> van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bedrijfsdatabase</a:t>
            </a:r>
            <a:endParaRPr lang="en-US" altLang="nl-NL" dirty="0"/>
          </a:p>
          <a:p>
            <a:pPr eaLnBrk="1" hangingPunct="1"/>
            <a:r>
              <a:rPr lang="en-US" altLang="nl-NL" b="1" dirty="0"/>
              <a:t>Security </a:t>
            </a:r>
            <a:r>
              <a:rPr lang="en-US" altLang="nl-NL" b="1" dirty="0" err="1"/>
              <a:t>en</a:t>
            </a:r>
            <a:r>
              <a:rPr lang="en-US" altLang="nl-NL" b="1" dirty="0"/>
              <a:t> privacy</a:t>
            </a:r>
          </a:p>
          <a:p>
            <a:pPr lvl="1" eaLnBrk="1" hangingPunct="1"/>
            <a:r>
              <a:rPr lang="en-US" altLang="nl-NL" dirty="0" err="1"/>
              <a:t>Beveiliging</a:t>
            </a:r>
            <a:r>
              <a:rPr lang="en-US" altLang="nl-NL" dirty="0"/>
              <a:t>, hacking, </a:t>
            </a:r>
            <a:r>
              <a:rPr lang="en-US" altLang="nl-NL" dirty="0" err="1"/>
              <a:t>ethische</a:t>
            </a:r>
            <a:r>
              <a:rPr lang="en-US" altLang="nl-NL" dirty="0"/>
              <a:t> </a:t>
            </a:r>
            <a:r>
              <a:rPr lang="en-US" altLang="nl-NL" dirty="0" err="1"/>
              <a:t>aspecten</a:t>
            </a:r>
            <a:r>
              <a:rPr lang="en-US" altLang="nl-NL" dirty="0"/>
              <a:t> van </a:t>
            </a:r>
            <a:r>
              <a:rPr lang="en-US" altLang="nl-NL" dirty="0" err="1"/>
              <a:t>technologie</a:t>
            </a:r>
            <a:r>
              <a:rPr lang="en-US" altLang="nl-NL" dirty="0"/>
              <a:t>, etc.</a:t>
            </a:r>
          </a:p>
          <a:p>
            <a:pPr eaLnBrk="1" hangingPunct="1"/>
            <a:endParaRPr lang="en-US" alt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2E141A-5DCF-4F87-93E6-E72BA33CD1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457200"/>
            <a:ext cx="5486400" cy="3465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C985C41-D92B-487C-9A5C-FB93E126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65805"/>
            <a:ext cx="4286250" cy="238125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49EB4DF-FAEE-4901-9E15-4B34D094A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6649297" cy="22056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2D8771-C2A2-44F2-B09C-067B4E25D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061" y="3124200"/>
            <a:ext cx="2811836" cy="2362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39397D2-51F4-4D1E-BE46-4A2FD954B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Onderwerpen (3)</a:t>
            </a:r>
            <a:endParaRPr lang="nl-NL" alt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9914F-6802-4ECF-9E03-4179A46C1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 b="1" dirty="0"/>
              <a:t>Physical computing</a:t>
            </a:r>
          </a:p>
          <a:p>
            <a:pPr lvl="1" eaLnBrk="1" hangingPunct="1"/>
            <a:r>
              <a:rPr lang="en-US" altLang="nl-NL" dirty="0" err="1"/>
              <a:t>Interactie</a:t>
            </a:r>
            <a:r>
              <a:rPr lang="en-US" altLang="nl-NL" dirty="0"/>
              <a:t> met de </a:t>
            </a:r>
            <a:r>
              <a:rPr lang="en-US" altLang="nl-NL" dirty="0" err="1"/>
              <a:t>echte</a:t>
            </a:r>
            <a:r>
              <a:rPr lang="en-US" altLang="nl-NL" dirty="0"/>
              <a:t> </a:t>
            </a:r>
            <a:r>
              <a:rPr lang="en-US" altLang="nl-NL" dirty="0" err="1"/>
              <a:t>wereld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Sensoren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actuatoren</a:t>
            </a:r>
            <a:r>
              <a:rPr lang="en-US" altLang="nl-NL" dirty="0"/>
              <a:t> </a:t>
            </a:r>
            <a:r>
              <a:rPr lang="en-US" altLang="nl-NL" dirty="0" err="1"/>
              <a:t>aansturen</a:t>
            </a:r>
            <a:r>
              <a:rPr lang="en-US" altLang="nl-NL" dirty="0"/>
              <a:t> met Arduino</a:t>
            </a:r>
          </a:p>
          <a:p>
            <a:pPr lvl="1" eaLnBrk="1" hangingPunct="1"/>
            <a:r>
              <a:rPr lang="en-US" altLang="nl-NL" dirty="0" err="1"/>
              <a:t>Robotica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domotica</a:t>
            </a:r>
            <a:endParaRPr lang="en-US" altLang="nl-NL" dirty="0"/>
          </a:p>
          <a:p>
            <a:pPr eaLnBrk="1" hangingPunct="1"/>
            <a:r>
              <a:rPr lang="en-US" altLang="nl-NL" b="1" dirty="0" err="1"/>
              <a:t>Eindproject</a:t>
            </a:r>
            <a:r>
              <a:rPr lang="en-US" altLang="nl-NL" b="1" dirty="0"/>
              <a:t>: Computational Science</a:t>
            </a:r>
          </a:p>
          <a:p>
            <a:pPr lvl="1" eaLnBrk="1" hangingPunct="1"/>
            <a:r>
              <a:rPr lang="en-US" altLang="nl-NL" dirty="0" err="1"/>
              <a:t>Gebruik</a:t>
            </a:r>
            <a:r>
              <a:rPr lang="en-US" altLang="nl-NL" dirty="0"/>
              <a:t> je </a:t>
            </a:r>
            <a:r>
              <a:rPr lang="en-US" altLang="nl-NL" dirty="0" err="1"/>
              <a:t>infomaticakennis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Weteschappelijk</a:t>
            </a:r>
            <a:r>
              <a:rPr lang="en-US" altLang="nl-NL" dirty="0"/>
              <a:t> </a:t>
            </a:r>
            <a:r>
              <a:rPr lang="en-US" altLang="nl-NL" dirty="0" err="1"/>
              <a:t>onderzoek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Modelleren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simuleren</a:t>
            </a:r>
            <a:endParaRPr lang="nl-NL" alt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EBBEC2-887F-484C-B0E5-2420F37B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667000"/>
            <a:ext cx="4566457" cy="3429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2C22CA-2513-4F6A-A288-07E3CF5B9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67" y="3962400"/>
            <a:ext cx="5124450" cy="27973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C2355F-03BC-4322-B930-E8D78EB5D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Voor wie is het?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317CEA-BFE4-49D3-8F67-7E7C9A261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b="1" dirty="0"/>
              <a:t>Informatica is </a:t>
            </a:r>
            <a:r>
              <a:rPr lang="en-US" altLang="nl-NL" b="1" dirty="0" err="1"/>
              <a:t>eigenlijk</a:t>
            </a:r>
            <a:r>
              <a:rPr lang="en-US" altLang="nl-NL" b="1" dirty="0"/>
              <a:t> </a:t>
            </a:r>
            <a:r>
              <a:rPr lang="en-US" altLang="nl-NL" b="1" dirty="0" err="1"/>
              <a:t>nuttig</a:t>
            </a:r>
            <a:r>
              <a:rPr lang="en-US" altLang="nl-NL" b="1" dirty="0"/>
              <a:t> </a:t>
            </a:r>
            <a:r>
              <a:rPr lang="en-US" altLang="nl-NL" b="1" dirty="0" err="1"/>
              <a:t>voor</a:t>
            </a:r>
            <a:r>
              <a:rPr lang="en-US" altLang="nl-NL" b="1" dirty="0"/>
              <a:t> </a:t>
            </a:r>
            <a:r>
              <a:rPr lang="en-US" altLang="nl-NL" b="1" dirty="0" err="1"/>
              <a:t>iedereen</a:t>
            </a:r>
            <a:r>
              <a:rPr lang="en-US" altLang="nl-NL" b="1" dirty="0"/>
              <a:t>!</a:t>
            </a:r>
          </a:p>
          <a:p>
            <a:pPr eaLnBrk="1" hangingPunct="1">
              <a:buFontTx/>
              <a:buNone/>
            </a:pPr>
            <a:endParaRPr lang="en-US" altLang="nl-NL" b="1" dirty="0"/>
          </a:p>
          <a:p>
            <a:pPr eaLnBrk="1" hangingPunct="1"/>
            <a:r>
              <a:rPr lang="en-US" altLang="nl-NL" dirty="0" err="1"/>
              <a:t>Niet</a:t>
            </a:r>
            <a:r>
              <a:rPr lang="en-US" altLang="nl-NL" dirty="0"/>
              <a:t> </a:t>
            </a:r>
            <a:r>
              <a:rPr lang="en-US" altLang="nl-NL" dirty="0" err="1"/>
              <a:t>alleen</a:t>
            </a:r>
            <a:r>
              <a:rPr lang="en-US" altLang="nl-NL" dirty="0"/>
              <a:t> </a:t>
            </a:r>
            <a:r>
              <a:rPr lang="en-US" altLang="nl-NL" dirty="0" err="1"/>
              <a:t>als</a:t>
            </a:r>
            <a:r>
              <a:rPr lang="en-US" altLang="nl-NL" dirty="0"/>
              <a:t> je </a:t>
            </a:r>
            <a:r>
              <a:rPr lang="en-US" altLang="nl-NL" dirty="0" err="1"/>
              <a:t>iets</a:t>
            </a:r>
            <a:r>
              <a:rPr lang="en-US" altLang="nl-NL" dirty="0"/>
              <a:t> met informatica wilt </a:t>
            </a:r>
            <a:r>
              <a:rPr lang="en-US" altLang="nl-NL" dirty="0" err="1"/>
              <a:t>studeren</a:t>
            </a:r>
            <a:endParaRPr lang="en-US" altLang="nl-NL" dirty="0"/>
          </a:p>
          <a:p>
            <a:pPr eaLnBrk="1" hangingPunct="1"/>
            <a:r>
              <a:rPr lang="en-US" altLang="nl-NL" dirty="0"/>
              <a:t>Computers </a:t>
            </a:r>
            <a:r>
              <a:rPr lang="en-US" altLang="nl-NL" dirty="0" err="1"/>
              <a:t>zijn</a:t>
            </a:r>
            <a:r>
              <a:rPr lang="en-US" altLang="nl-NL" dirty="0"/>
              <a:t> </a:t>
            </a:r>
            <a:r>
              <a:rPr lang="en-US" altLang="nl-NL" dirty="0" err="1"/>
              <a:t>overal</a:t>
            </a:r>
            <a:r>
              <a:rPr lang="en-US" altLang="nl-NL" dirty="0"/>
              <a:t> (</a:t>
            </a:r>
            <a:r>
              <a:rPr lang="en-US" altLang="nl-NL" dirty="0" err="1"/>
              <a:t>vervolgstudie</a:t>
            </a:r>
            <a:r>
              <a:rPr lang="en-US" altLang="nl-NL" dirty="0"/>
              <a:t>, </a:t>
            </a:r>
            <a:r>
              <a:rPr lang="en-US" altLang="nl-NL" dirty="0" err="1"/>
              <a:t>werk</a:t>
            </a:r>
            <a:r>
              <a:rPr lang="en-US" altLang="nl-NL" dirty="0"/>
              <a:t>)</a:t>
            </a:r>
          </a:p>
          <a:p>
            <a:pPr eaLnBrk="1" hangingPunct="1"/>
            <a:r>
              <a:rPr lang="en-US" altLang="nl-NL" dirty="0"/>
              <a:t>Hoe </a:t>
            </a:r>
            <a:r>
              <a:rPr lang="en-US" altLang="nl-NL" dirty="0" err="1"/>
              <a:t>beter</a:t>
            </a:r>
            <a:r>
              <a:rPr lang="en-US" altLang="nl-NL" dirty="0"/>
              <a:t> je computers </a:t>
            </a:r>
            <a:r>
              <a:rPr lang="en-US" altLang="nl-NL" dirty="0" err="1"/>
              <a:t>begrijpt</a:t>
            </a:r>
            <a:r>
              <a:rPr lang="en-US" altLang="nl-NL" dirty="0"/>
              <a:t>, hoe </a:t>
            </a:r>
            <a:r>
              <a:rPr lang="en-US" altLang="nl-NL" dirty="0" err="1"/>
              <a:t>beter</a:t>
            </a:r>
            <a:r>
              <a:rPr lang="en-US" altLang="nl-NL" dirty="0"/>
              <a:t> je er mee </a:t>
            </a:r>
            <a:r>
              <a:rPr lang="en-US" altLang="nl-NL" dirty="0" err="1"/>
              <a:t>kunt</a:t>
            </a:r>
            <a:r>
              <a:rPr lang="en-US" altLang="nl-NL" dirty="0"/>
              <a:t> </a:t>
            </a:r>
            <a:r>
              <a:rPr lang="en-US" altLang="nl-NL" dirty="0" err="1"/>
              <a:t>werken</a:t>
            </a:r>
            <a:endParaRPr lang="en-US" altLang="nl-NL" dirty="0"/>
          </a:p>
          <a:p>
            <a:pPr eaLnBrk="1" hangingPunct="1"/>
            <a:r>
              <a:rPr lang="en-US" altLang="nl-NL" dirty="0"/>
              <a:t>Informatica </a:t>
            </a:r>
            <a:r>
              <a:rPr lang="en-US" altLang="nl-NL" dirty="0" err="1"/>
              <a:t>leert</a:t>
            </a:r>
            <a:r>
              <a:rPr lang="en-US" altLang="nl-NL" dirty="0"/>
              <a:t> je </a:t>
            </a:r>
            <a:r>
              <a:rPr lang="en-US" altLang="nl-NL" dirty="0" err="1"/>
              <a:t>probleem-oplossend</a:t>
            </a:r>
            <a:r>
              <a:rPr lang="en-US" altLang="nl-NL" dirty="0"/>
              <a:t> </a:t>
            </a:r>
            <a:r>
              <a:rPr lang="en-US" altLang="nl-NL" dirty="0" err="1"/>
              <a:t>denken</a:t>
            </a:r>
            <a:r>
              <a:rPr lang="en-US" altLang="nl-NL" dirty="0"/>
              <a:t> </a:t>
            </a:r>
            <a:br>
              <a:rPr lang="en-US" altLang="nl-NL" dirty="0"/>
            </a:br>
            <a:r>
              <a:rPr lang="en-US" altLang="nl-NL" dirty="0"/>
              <a:t>(computational thinking)</a:t>
            </a:r>
          </a:p>
          <a:p>
            <a:pPr eaLnBrk="1" hangingPunct="1"/>
            <a:r>
              <a:rPr lang="en-US" altLang="nl-NL" dirty="0" err="1"/>
              <a:t>Creatieve</a:t>
            </a:r>
            <a:r>
              <a:rPr lang="en-US" altLang="nl-NL" dirty="0"/>
              <a:t> </a:t>
            </a:r>
            <a:r>
              <a:rPr lang="en-US" altLang="nl-NL" dirty="0" err="1"/>
              <a:t>dingen</a:t>
            </a:r>
            <a:r>
              <a:rPr lang="en-US" altLang="nl-NL" dirty="0"/>
              <a:t> </a:t>
            </a:r>
            <a:r>
              <a:rPr lang="en-US" altLang="nl-NL" dirty="0" err="1"/>
              <a:t>maken</a:t>
            </a:r>
            <a:r>
              <a:rPr lang="en-US" altLang="nl-NL" dirty="0"/>
              <a:t> met </a:t>
            </a:r>
            <a:r>
              <a:rPr lang="en-US" altLang="nl-NL" dirty="0" err="1"/>
              <a:t>behulp</a:t>
            </a:r>
            <a:r>
              <a:rPr lang="en-US" altLang="nl-NL" dirty="0"/>
              <a:t> van Code</a:t>
            </a:r>
          </a:p>
          <a:p>
            <a:pPr eaLnBrk="1" hangingPunct="1"/>
            <a:endParaRPr lang="en-US" altLang="nl-NL" dirty="0"/>
          </a:p>
          <a:p>
            <a:pPr eaLnBrk="1" hangingPunct="1">
              <a:buFontTx/>
              <a:buNone/>
            </a:pPr>
            <a:endParaRPr lang="en-US" altLang="nl-NL" dirty="0"/>
          </a:p>
          <a:p>
            <a:pPr eaLnBrk="1" hangingPunct="1"/>
            <a:endParaRPr lang="en-US" altLang="nl-N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3B39378-7C1E-4BD2-86C7-5C8001F04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Raakvlakken (oneindig… </a:t>
            </a:r>
            <a:r>
              <a:rPr lang="en-US" altLang="nl-NL" sz="3600">
                <a:sym typeface="Wingdings" panose="05000000000000000000" pitchFamily="2" charset="2"/>
              </a:rPr>
              <a:t>)</a:t>
            </a:r>
            <a:endParaRPr lang="en-US" altLang="nl-NL" sz="36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3B1103-A666-4F05-A068-464E86D8E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Kunstmatige intelligentie (neurologie) </a:t>
            </a:r>
          </a:p>
          <a:p>
            <a:pPr eaLnBrk="1" hangingPunct="1"/>
            <a:r>
              <a:rPr lang="nl-NL" altLang="nl-NL" dirty="0"/>
              <a:t>Mens-machine interactie (psychologie)</a:t>
            </a:r>
          </a:p>
          <a:p>
            <a:pPr eaLnBrk="1" hangingPunct="1"/>
            <a:r>
              <a:rPr lang="nl-NL" altLang="nl-NL" dirty="0" err="1"/>
              <a:t>Bioinfomatica</a:t>
            </a:r>
            <a:r>
              <a:rPr lang="nl-NL" altLang="nl-NL" dirty="0"/>
              <a:t> (biologische processen simuleren) </a:t>
            </a:r>
          </a:p>
          <a:p>
            <a:pPr eaLnBrk="1" hangingPunct="1"/>
            <a:r>
              <a:rPr lang="nl-NL" altLang="nl-NL" dirty="0"/>
              <a:t>Optimalisering van bedrijfsprocessen (Informatiekunde)</a:t>
            </a:r>
          </a:p>
          <a:p>
            <a:pPr eaLnBrk="1" hangingPunct="1"/>
            <a:r>
              <a:rPr lang="nl-NL" altLang="nl-NL" dirty="0"/>
              <a:t>Gamedesign</a:t>
            </a:r>
          </a:p>
          <a:p>
            <a:pPr eaLnBrk="1" hangingPunct="1"/>
            <a:r>
              <a:rPr lang="nl-NL" altLang="nl-NL" dirty="0"/>
              <a:t>Webdesign en -development</a:t>
            </a:r>
          </a:p>
          <a:p>
            <a:pPr eaLnBrk="1" hangingPunct="1"/>
            <a:r>
              <a:rPr lang="nl-NL" altLang="nl-NL" dirty="0"/>
              <a:t>Telecommunicatie</a:t>
            </a:r>
          </a:p>
          <a:p>
            <a:pPr eaLnBrk="1" hangingPunct="1"/>
            <a:r>
              <a:rPr lang="nl-NL" altLang="nl-NL" dirty="0"/>
              <a:t>Simulatie van wetenschappelijke processen</a:t>
            </a:r>
          </a:p>
          <a:p>
            <a:pPr eaLnBrk="1" hangingPunct="1"/>
            <a:r>
              <a:rPr lang="nl-NL" altLang="nl-NL" dirty="0"/>
              <a:t>Spraaktechnologie (</a:t>
            </a:r>
            <a:r>
              <a:rPr lang="nl-NL" altLang="nl-NL" dirty="0" err="1"/>
              <a:t>linguistiek</a:t>
            </a:r>
            <a:r>
              <a:rPr lang="nl-NL" altLang="nl-NL" dirty="0"/>
              <a:t>, </a:t>
            </a:r>
            <a:r>
              <a:rPr lang="nl-NL" altLang="nl-NL" dirty="0" err="1"/>
              <a:t>syntetische</a:t>
            </a:r>
            <a:r>
              <a:rPr lang="nl-NL" altLang="nl-NL" dirty="0"/>
              <a:t> spraak)</a:t>
            </a:r>
          </a:p>
          <a:p>
            <a:pPr eaLnBrk="1" hangingPunct="1"/>
            <a:endParaRPr lang="en-US" altLang="nl-NL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D06F38-8DDA-4527-A391-C765CDE50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3600"/>
              <a:t>Enkele misverstanden uit de weg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678622-13B3-4628-9EA4-E32A17697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u="sng" dirty="0"/>
              <a:t>Informatica is </a:t>
            </a:r>
            <a:r>
              <a:rPr lang="en-US" sz="2800" u="sng" dirty="0" err="1"/>
              <a:t>niet</a:t>
            </a:r>
            <a:r>
              <a:rPr lang="en-US" sz="2800" u="sng" dirty="0"/>
              <a:t> </a:t>
            </a:r>
            <a:r>
              <a:rPr lang="en-US" sz="2800" u="sng" dirty="0" err="1"/>
              <a:t>speciaal</a:t>
            </a:r>
            <a:r>
              <a:rPr lang="en-US" sz="2800" u="sng" dirty="0"/>
              <a:t> </a:t>
            </a:r>
            <a:r>
              <a:rPr lang="en-US" sz="2800" u="sng" dirty="0" err="1"/>
              <a:t>voor</a:t>
            </a:r>
            <a:r>
              <a:rPr lang="en-US" sz="2800" u="sng" dirty="0"/>
              <a:t> nerds. </a:t>
            </a:r>
            <a:br>
              <a:rPr lang="en-US" sz="2800" dirty="0"/>
            </a:br>
            <a:r>
              <a:rPr lang="en-US" sz="2400" dirty="0"/>
              <a:t>(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gezonde</a:t>
            </a:r>
            <a:r>
              <a:rPr lang="en-US" sz="2400" dirty="0"/>
              <a:t> </a:t>
            </a:r>
            <a:r>
              <a:rPr lang="en-US" sz="2400" dirty="0" err="1"/>
              <a:t>interesse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computers is </a:t>
            </a:r>
            <a:r>
              <a:rPr lang="en-US" sz="2400" dirty="0" err="1"/>
              <a:t>natuurlijk</a:t>
            </a:r>
            <a:r>
              <a:rPr lang="en-US" sz="2400" dirty="0"/>
              <a:t> </a:t>
            </a:r>
            <a:r>
              <a:rPr lang="en-US" sz="2400" dirty="0" err="1"/>
              <a:t>wel</a:t>
            </a:r>
            <a:r>
              <a:rPr lang="en-US" sz="2400" dirty="0"/>
              <a:t> </a:t>
            </a:r>
            <a:r>
              <a:rPr lang="en-US" sz="2400" dirty="0" err="1"/>
              <a:t>handig</a:t>
            </a:r>
            <a:r>
              <a:rPr lang="en-US" sz="2400" dirty="0"/>
              <a:t>…)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u="sng" dirty="0" err="1"/>
              <a:t>Voor</a:t>
            </a:r>
            <a:r>
              <a:rPr lang="en-US" sz="2800" u="sng" dirty="0"/>
              <a:t> informatica </a:t>
            </a:r>
            <a:r>
              <a:rPr lang="en-US" sz="2800" u="sng" dirty="0" err="1"/>
              <a:t>hoef</a:t>
            </a:r>
            <a:r>
              <a:rPr lang="en-US" sz="2800" u="sng" dirty="0"/>
              <a:t> je </a:t>
            </a:r>
            <a:r>
              <a:rPr lang="en-US" sz="2800" u="sng" dirty="0" err="1"/>
              <a:t>niet</a:t>
            </a:r>
            <a:r>
              <a:rPr lang="en-US" sz="2800" u="sng" dirty="0"/>
              <a:t> heel </a:t>
            </a:r>
            <a:r>
              <a:rPr lang="en-US" sz="2800" u="sng" dirty="0" err="1"/>
              <a:t>goed</a:t>
            </a:r>
            <a:r>
              <a:rPr lang="en-US" sz="2800" u="sng" dirty="0"/>
              <a:t> </a:t>
            </a:r>
            <a:r>
              <a:rPr lang="en-US" sz="2800" u="sng" dirty="0" err="1"/>
              <a:t>te</a:t>
            </a:r>
            <a:r>
              <a:rPr lang="en-US" sz="2800" u="sng" dirty="0"/>
              <a:t> </a:t>
            </a:r>
            <a:r>
              <a:rPr lang="en-US" sz="2800" u="sng" dirty="0" err="1"/>
              <a:t>zijn</a:t>
            </a:r>
            <a:r>
              <a:rPr lang="en-US" sz="2800" u="sng" dirty="0"/>
              <a:t> in </a:t>
            </a:r>
            <a:r>
              <a:rPr lang="en-US" sz="2800" u="sng" dirty="0" err="1"/>
              <a:t>wiskunde</a:t>
            </a:r>
            <a:r>
              <a:rPr lang="en-US" sz="2800" u="sng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sommige</a:t>
            </a:r>
            <a:r>
              <a:rPr lang="en-US" sz="2400" dirty="0"/>
              <a:t> </a:t>
            </a:r>
            <a:r>
              <a:rPr lang="en-US" sz="2400" dirty="0" err="1"/>
              <a:t>dingen</a:t>
            </a:r>
            <a:r>
              <a:rPr lang="en-US" sz="2400" dirty="0"/>
              <a:t> </a:t>
            </a:r>
            <a:r>
              <a:rPr lang="en-US" sz="2400" dirty="0" err="1"/>
              <a:t>helpt</a:t>
            </a:r>
            <a:r>
              <a:rPr lang="en-US" sz="2400" dirty="0"/>
              <a:t> het </a:t>
            </a:r>
            <a:r>
              <a:rPr lang="en-US" sz="2400" dirty="0" err="1"/>
              <a:t>wel</a:t>
            </a:r>
            <a:r>
              <a:rPr lang="en-US" sz="2400" dirty="0"/>
              <a:t>, maar het </a:t>
            </a:r>
            <a:r>
              <a:rPr lang="en-US" sz="2400" dirty="0" err="1"/>
              <a:t>vak</a:t>
            </a:r>
            <a:r>
              <a:rPr lang="en-US" sz="2400" dirty="0"/>
              <a:t> is breed, </a:t>
            </a:r>
            <a:r>
              <a:rPr lang="en-US" sz="2400" dirty="0" err="1"/>
              <a:t>dus</a:t>
            </a:r>
            <a:r>
              <a:rPr lang="en-US" sz="2400" dirty="0"/>
              <a:t> </a:t>
            </a: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vaardigheden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superbelangrijk</a:t>
            </a:r>
            <a:r>
              <a:rPr lang="en-US" sz="2400" dirty="0"/>
              <a:t>)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u="sng" dirty="0"/>
              <a:t>Informatica is </a:t>
            </a:r>
            <a:r>
              <a:rPr lang="en-US" sz="2800" u="sng" dirty="0" err="1"/>
              <a:t>niet</a:t>
            </a:r>
            <a:r>
              <a:rPr lang="en-US" sz="2800" u="sng" dirty="0"/>
              <a:t> </a:t>
            </a:r>
            <a:r>
              <a:rPr lang="en-US" sz="2800" u="sng" dirty="0" err="1"/>
              <a:t>speciaal</a:t>
            </a:r>
            <a:r>
              <a:rPr lang="en-US" sz="2800" u="sng" dirty="0"/>
              <a:t> </a:t>
            </a:r>
            <a:r>
              <a:rPr lang="en-US" sz="2800" u="sng" dirty="0" err="1"/>
              <a:t>voor</a:t>
            </a:r>
            <a:r>
              <a:rPr lang="en-US" sz="2800" u="sng" dirty="0"/>
              <a:t> </a:t>
            </a:r>
            <a:r>
              <a:rPr lang="en-US" sz="2800" u="sng" dirty="0" err="1"/>
              <a:t>jongens</a:t>
            </a:r>
            <a:r>
              <a:rPr lang="en-US" sz="2800" u="sng" dirty="0"/>
              <a:t> </a:t>
            </a:r>
            <a:br>
              <a:rPr lang="en-US" sz="2800" dirty="0"/>
            </a:br>
            <a:r>
              <a:rPr lang="en-US" sz="2400" dirty="0"/>
              <a:t>(</a:t>
            </a:r>
            <a:r>
              <a:rPr lang="en-US" sz="2400" dirty="0" err="1"/>
              <a:t>Inmiddels</a:t>
            </a:r>
            <a:r>
              <a:rPr lang="en-US" sz="2400" dirty="0"/>
              <a:t> is de </a:t>
            </a:r>
            <a:r>
              <a:rPr lang="en-US" sz="2400" dirty="0" err="1"/>
              <a:t>verdeling</a:t>
            </a:r>
            <a:r>
              <a:rPr lang="en-US" sz="2400" dirty="0"/>
              <a:t> </a:t>
            </a:r>
            <a:r>
              <a:rPr lang="en-US" sz="2400" dirty="0" err="1"/>
              <a:t>grofweg</a:t>
            </a:r>
            <a:r>
              <a:rPr lang="en-US" sz="2400" dirty="0"/>
              <a:t> 40% vs 60%)</a:t>
            </a:r>
            <a:br>
              <a:rPr lang="en-US" sz="2400" dirty="0"/>
            </a:br>
            <a:r>
              <a:rPr lang="en-US" sz="2000" dirty="0"/>
              <a:t>(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meiden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het </a:t>
            </a:r>
            <a:r>
              <a:rPr lang="en-US" sz="2000" dirty="0" err="1"/>
              <a:t>gemiddeld</a:t>
            </a:r>
            <a:r>
              <a:rPr lang="en-US" sz="2000" dirty="0"/>
              <a:t> </a:t>
            </a:r>
            <a:r>
              <a:rPr lang="en-US" sz="2000" dirty="0" err="1"/>
              <a:t>zelfs</a:t>
            </a:r>
            <a:r>
              <a:rPr lang="en-US" sz="2000" dirty="0"/>
              <a:t> </a:t>
            </a:r>
            <a:r>
              <a:rPr lang="en-US" sz="2000" dirty="0" err="1"/>
              <a:t>beter</a:t>
            </a:r>
            <a:r>
              <a:rPr lang="en-US" sz="2000" dirty="0"/>
              <a:t>.)</a:t>
            </a:r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ological awakening design template">
  <a:themeElements>
    <a:clrScheme name="Technological awakening design template 7">
      <a:dk1>
        <a:srgbClr val="969696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7F7F7F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Technological awakening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ological awakening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cal awakening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cal awakening design template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9E3164D3456439DCA6D5332C6368D" ma:contentTypeVersion="11" ma:contentTypeDescription="Een nieuw document maken." ma:contentTypeScope="" ma:versionID="dbf8c3a58bf2eb5da6352528474ccc0e">
  <xsd:schema xmlns:xsd="http://www.w3.org/2001/XMLSchema" xmlns:xs="http://www.w3.org/2001/XMLSchema" xmlns:p="http://schemas.microsoft.com/office/2006/metadata/properties" xmlns:ns3="aba118c2-46c0-4a26-b913-e83a8c53cdd2" xmlns:ns4="8f1e7f24-f6aa-4ebd-a821-703db13d5138" targetNamespace="http://schemas.microsoft.com/office/2006/metadata/properties" ma:root="true" ma:fieldsID="0621cb94340b5aea401aedc4d10a9499" ns3:_="" ns4:_="">
    <xsd:import namespace="aba118c2-46c0-4a26-b913-e83a8c53cdd2"/>
    <xsd:import namespace="8f1e7f24-f6aa-4ebd-a821-703db13d51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118c2-46c0-4a26-b913-e83a8c53c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e7f24-f6aa-4ebd-a821-703db13d51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D903FC-766B-4ABA-89B2-92BB0F28F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118c2-46c0-4a26-b913-e83a8c53cdd2"/>
    <ds:schemaRef ds:uri="8f1e7f24-f6aa-4ebd-a821-703db13d5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D030AA-D8EB-4CC4-9879-7DE86B637A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Technological awakening design template</Template>
  <TotalTime>0</TotalTime>
  <Words>479</Words>
  <Application>Microsoft Office PowerPoint</Application>
  <PresentationFormat>Breedbeeld</PresentationFormat>
  <Paragraphs>98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Technological awakening design template</vt:lpstr>
      <vt:lpstr>Informatica als keuzevak</vt:lpstr>
      <vt:lpstr>ICT versus Informatica</vt:lpstr>
      <vt:lpstr>Opzet van het vak informatica</vt:lpstr>
      <vt:lpstr>Onderwerpen</vt:lpstr>
      <vt:lpstr>Onderwerpen (2)</vt:lpstr>
      <vt:lpstr>Onderwerpen (3)</vt:lpstr>
      <vt:lpstr>Voor wie is het?</vt:lpstr>
      <vt:lpstr>Raakvlakken (oneindig… )</vt:lpstr>
      <vt:lpstr>Enkele misverstanden uit de weg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 als keuzevak</dc:title>
  <dc:creator>Jochum van Weert</dc:creator>
  <cp:lastModifiedBy>Jochum van Weert</cp:lastModifiedBy>
  <cp:revision>19</cp:revision>
  <cp:lastPrinted>1601-01-01T00:00:00Z</cp:lastPrinted>
  <dcterms:created xsi:type="dcterms:W3CDTF">2008-02-11T19:02:22Z</dcterms:created>
  <dcterms:modified xsi:type="dcterms:W3CDTF">2024-01-24T14:10:06Z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TC010902901033</vt:lpwstr>
  </property>
  <property fmtid="{D5CDD505-2E9C-101B-9397-08002B2CF9AE}" pid="3" name="ContentTypeId">
    <vt:lpwstr>0x010100E8C9E3164D3456439DCA6D5332C6368D</vt:lpwstr>
  </property>
</Properties>
</file>