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16512C-D430-4F3C-863A-E199FA805F0D}" v="23" dt="2020-08-25T10:52:24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827" y="7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um van Weert" userId="e812d8bf-5947-4d1b-80fd-fcb855497364" providerId="ADAL" clId="{2816512C-D430-4F3C-863A-E199FA805F0D}"/>
    <pc:docChg chg="custSel modSld">
      <pc:chgData name="Jochum van Weert" userId="e812d8bf-5947-4d1b-80fd-fcb855497364" providerId="ADAL" clId="{2816512C-D430-4F3C-863A-E199FA805F0D}" dt="2020-08-25T10:52:24.500" v="34" actId="20577"/>
      <pc:docMkLst>
        <pc:docMk/>
      </pc:docMkLst>
      <pc:sldChg chg="modSp">
        <pc:chgData name="Jochum van Weert" userId="e812d8bf-5947-4d1b-80fd-fcb855497364" providerId="ADAL" clId="{2816512C-D430-4F3C-863A-E199FA805F0D}" dt="2020-08-25T10:50:19.880" v="0" actId="20577"/>
        <pc:sldMkLst>
          <pc:docMk/>
          <pc:sldMk cId="1904004611" sldId="256"/>
        </pc:sldMkLst>
        <pc:spChg chg="mod">
          <ac:chgData name="Jochum van Weert" userId="e812d8bf-5947-4d1b-80fd-fcb855497364" providerId="ADAL" clId="{2816512C-D430-4F3C-863A-E199FA805F0D}" dt="2020-08-25T10:50:19.880" v="0" actId="20577"/>
          <ac:spMkLst>
            <pc:docMk/>
            <pc:sldMk cId="1904004611" sldId="256"/>
            <ac:spMk id="2" creationId="{00000000-0000-0000-0000-000000000000}"/>
          </ac:spMkLst>
        </pc:spChg>
      </pc:sldChg>
      <pc:sldChg chg="modSp modAnim">
        <pc:chgData name="Jochum van Weert" userId="e812d8bf-5947-4d1b-80fd-fcb855497364" providerId="ADAL" clId="{2816512C-D430-4F3C-863A-E199FA805F0D}" dt="2020-08-25T10:51:39.400" v="22" actId="20577"/>
        <pc:sldMkLst>
          <pc:docMk/>
          <pc:sldMk cId="2049997717" sldId="257"/>
        </pc:sldMkLst>
        <pc:spChg chg="mod">
          <ac:chgData name="Jochum van Weert" userId="e812d8bf-5947-4d1b-80fd-fcb855497364" providerId="ADAL" clId="{2816512C-D430-4F3C-863A-E199FA805F0D}" dt="2020-08-25T10:51:39.400" v="22" actId="20577"/>
          <ac:spMkLst>
            <pc:docMk/>
            <pc:sldMk cId="2049997717" sldId="257"/>
            <ac:spMk id="3" creationId="{00000000-0000-0000-0000-000000000000}"/>
          </ac:spMkLst>
        </pc:spChg>
      </pc:sldChg>
      <pc:sldChg chg="modSp">
        <pc:chgData name="Jochum van Weert" userId="e812d8bf-5947-4d1b-80fd-fcb855497364" providerId="ADAL" clId="{2816512C-D430-4F3C-863A-E199FA805F0D}" dt="2020-08-25T10:51:08.059" v="11" actId="5793"/>
        <pc:sldMkLst>
          <pc:docMk/>
          <pc:sldMk cId="828870899" sldId="258"/>
        </pc:sldMkLst>
        <pc:spChg chg="mod">
          <ac:chgData name="Jochum van Weert" userId="e812d8bf-5947-4d1b-80fd-fcb855497364" providerId="ADAL" clId="{2816512C-D430-4F3C-863A-E199FA805F0D}" dt="2020-08-25T10:51:08.059" v="11" actId="5793"/>
          <ac:spMkLst>
            <pc:docMk/>
            <pc:sldMk cId="828870899" sldId="258"/>
            <ac:spMk id="3" creationId="{00000000-0000-0000-0000-000000000000}"/>
          </ac:spMkLst>
        </pc:spChg>
      </pc:sldChg>
      <pc:sldChg chg="modSp">
        <pc:chgData name="Jochum van Weert" userId="e812d8bf-5947-4d1b-80fd-fcb855497364" providerId="ADAL" clId="{2816512C-D430-4F3C-863A-E199FA805F0D}" dt="2020-08-25T10:51:58.718" v="23" actId="1076"/>
        <pc:sldMkLst>
          <pc:docMk/>
          <pc:sldMk cId="2629419849" sldId="259"/>
        </pc:sldMkLst>
        <pc:picChg chg="mod">
          <ac:chgData name="Jochum van Weert" userId="e812d8bf-5947-4d1b-80fd-fcb855497364" providerId="ADAL" clId="{2816512C-D430-4F3C-863A-E199FA805F0D}" dt="2020-08-25T10:51:58.718" v="23" actId="1076"/>
          <ac:picMkLst>
            <pc:docMk/>
            <pc:sldMk cId="2629419849" sldId="259"/>
            <ac:picMk id="4" creationId="{00000000-0000-0000-0000-000000000000}"/>
          </ac:picMkLst>
        </pc:picChg>
      </pc:sldChg>
      <pc:sldChg chg="modSp">
        <pc:chgData name="Jochum van Weert" userId="e812d8bf-5947-4d1b-80fd-fcb855497364" providerId="ADAL" clId="{2816512C-D430-4F3C-863A-E199FA805F0D}" dt="2020-08-25T10:52:24.500" v="34" actId="20577"/>
        <pc:sldMkLst>
          <pc:docMk/>
          <pc:sldMk cId="2673263971" sldId="260"/>
        </pc:sldMkLst>
        <pc:spChg chg="mod">
          <ac:chgData name="Jochum van Weert" userId="e812d8bf-5947-4d1b-80fd-fcb855497364" providerId="ADAL" clId="{2816512C-D430-4F3C-863A-E199FA805F0D}" dt="2020-08-25T10:52:24.500" v="34" actId="20577"/>
          <ac:spMkLst>
            <pc:docMk/>
            <pc:sldMk cId="2673263971" sldId="26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3C770-6393-4201-B274-448E3911DC1F}" type="datetimeFigureOut">
              <a:rPr lang="nl-NL" smtClean="0"/>
              <a:t>1-10-2024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1FA7F-94CD-470C-AE9D-56A0E0C05E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63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76225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95103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1362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959836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6986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0102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96997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3279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2277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1638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0977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591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6138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34739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3991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8290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42164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E09C-0B0A-46F6-B730-D20A7680A9C6}" type="datetime1">
              <a:rPr lang="en-US" smtClean="0"/>
              <a:t>10/1/2024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2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Advanced Python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Object georiënteerd programmeren</a:t>
            </a:r>
          </a:p>
        </p:txBody>
      </p:sp>
    </p:spTree>
    <p:extLst>
      <p:ext uri="{BB962C8B-B14F-4D97-AF65-F5344CB8AC3E}">
        <p14:creationId xmlns:p14="http://schemas.microsoft.com/office/powerpoint/2010/main" val="190400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52400"/>
            <a:ext cx="9905998" cy="1143000"/>
          </a:xfrm>
        </p:spPr>
        <p:txBody>
          <a:bodyPr/>
          <a:lstStyle/>
          <a:p>
            <a:r>
              <a:rPr lang="nl-NL" dirty="0"/>
              <a:t>Tot nu toe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1"/>
            <a:ext cx="9144000" cy="5172682"/>
          </a:xfrm>
        </p:spPr>
        <p:txBody>
          <a:bodyPr>
            <a:noAutofit/>
          </a:bodyPr>
          <a:lstStyle/>
          <a:p>
            <a:r>
              <a:rPr lang="nl-NL" sz="3200" dirty="0"/>
              <a:t>Zogenaamd “Imperatief programmeren”</a:t>
            </a:r>
          </a:p>
          <a:p>
            <a:pPr lvl="1"/>
            <a:r>
              <a:rPr lang="nl-NL" sz="2400" dirty="0"/>
              <a:t>Programmeren “in volgorde”</a:t>
            </a:r>
          </a:p>
          <a:p>
            <a:pPr lvl="1"/>
            <a:r>
              <a:rPr lang="nl-NL" sz="2400" dirty="0"/>
              <a:t>Prima om basis te leren</a:t>
            </a:r>
          </a:p>
          <a:p>
            <a:pPr lvl="1"/>
            <a:r>
              <a:rPr lang="nl-NL" sz="2400" dirty="0"/>
              <a:t>Bij grote programma’s risico:</a:t>
            </a:r>
          </a:p>
          <a:p>
            <a:pPr lvl="2"/>
            <a:r>
              <a:rPr lang="nl-NL" sz="2000" dirty="0"/>
              <a:t>Onoverzichtelijke code</a:t>
            </a:r>
          </a:p>
          <a:p>
            <a:pPr lvl="2"/>
            <a:r>
              <a:rPr lang="nl-NL" sz="2000" dirty="0"/>
              <a:t>Risico op herhaling van code -&gt; lastig onderhouden</a:t>
            </a:r>
          </a:p>
          <a:p>
            <a:pPr lvl="2"/>
            <a:r>
              <a:rPr lang="nl-NL" sz="2000" dirty="0"/>
              <a:t>Lastig samen werken aan code</a:t>
            </a:r>
            <a:br>
              <a:rPr lang="nl-NL" sz="2000" dirty="0"/>
            </a:br>
            <a:endParaRPr lang="nl-NL" sz="2000" dirty="0"/>
          </a:p>
          <a:p>
            <a:r>
              <a:rPr lang="nl-NL" sz="3200" dirty="0"/>
              <a:t>Nieuw “Paradigma” (manier van denken): </a:t>
            </a:r>
            <a:br>
              <a:rPr lang="nl-NL" sz="3200" dirty="0"/>
            </a:br>
            <a:r>
              <a:rPr lang="nl-NL" sz="3200" dirty="0"/>
              <a:t>  </a:t>
            </a:r>
            <a:r>
              <a:rPr lang="nl-NL" sz="3200" u="sng" dirty="0"/>
              <a:t>Object georiënteerd programmeren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9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Deelt code in </a:t>
            </a:r>
            <a:r>
              <a:rPr lang="nl-NL" sz="3200" dirty="0" err="1"/>
              <a:t>in</a:t>
            </a:r>
            <a:r>
              <a:rPr lang="nl-NL" sz="3200" dirty="0"/>
              <a:t> logische blokken</a:t>
            </a:r>
          </a:p>
          <a:p>
            <a:pPr lvl="1"/>
            <a:r>
              <a:rPr lang="nl-NL" sz="2800" dirty="0"/>
              <a:t>Voorkomt herhaling van code </a:t>
            </a:r>
            <a:r>
              <a:rPr lang="nl-NL" sz="2800" dirty="0">
                <a:sym typeface="Wingdings" panose="05000000000000000000" pitchFamily="2" charset="2"/>
              </a:rPr>
              <a:t></a:t>
            </a:r>
            <a:br>
              <a:rPr lang="nl-NL" sz="2800" dirty="0"/>
            </a:br>
            <a:r>
              <a:rPr lang="nl-NL" sz="2800" dirty="0"/>
              <a:t>    makkelijker onderhoud en minder fouten</a:t>
            </a:r>
          </a:p>
          <a:p>
            <a:pPr lvl="1"/>
            <a:r>
              <a:rPr lang="nl-NL" sz="2800" dirty="0"/>
              <a:t>Blokken kunnen worden gebruikt in meerdere programma’s</a:t>
            </a:r>
          </a:p>
          <a:p>
            <a:pPr lvl="1"/>
            <a:r>
              <a:rPr lang="nl-NL" sz="2800" dirty="0"/>
              <a:t>Denken in Objecten is eigenlijk heel natuurlijk. </a:t>
            </a:r>
            <a:br>
              <a:rPr lang="nl-NL" sz="2800" dirty="0"/>
            </a:br>
            <a:r>
              <a:rPr lang="nl-NL" sz="2800" dirty="0"/>
              <a:t>De echte wereld zit er vol mee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526749A9-9AB1-E11F-E349-186EF4A4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57200"/>
            <a:ext cx="10593387" cy="1478570"/>
          </a:xfrm>
        </p:spPr>
        <p:txBody>
          <a:bodyPr/>
          <a:lstStyle/>
          <a:p>
            <a:r>
              <a:rPr lang="nl-NL" sz="3600" dirty="0"/>
              <a:t>Waarom OOP (Object </a:t>
            </a:r>
            <a:r>
              <a:rPr lang="nl-NL" sz="3600" dirty="0" err="1"/>
              <a:t>Oriented</a:t>
            </a:r>
            <a:r>
              <a:rPr lang="nl-NL" sz="3600" dirty="0"/>
              <a:t> Programming)?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887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OOP = koekjes bakken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2209800"/>
            <a:ext cx="7086600" cy="3962400"/>
          </a:xfrm>
        </p:spPr>
        <p:txBody>
          <a:bodyPr>
            <a:noAutofit/>
          </a:bodyPr>
          <a:lstStyle/>
          <a:p>
            <a:r>
              <a:rPr lang="nl-NL" sz="3200" dirty="0"/>
              <a:t>Maak 1 mal die het koekje beschrijft</a:t>
            </a:r>
          </a:p>
          <a:p>
            <a:r>
              <a:rPr lang="nl-NL" sz="3200" dirty="0"/>
              <a:t>Maak zoveel koekjes als je wilt met de mal</a:t>
            </a:r>
          </a:p>
          <a:p>
            <a:r>
              <a:rPr lang="nl-NL" sz="3200" dirty="0"/>
              <a:t>YUM! Koekjes!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http://www.freerecipes.org/wp-content/uploads/2010/12/gingerbread_men_cookiesashx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812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419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80999"/>
            <a:ext cx="9905998" cy="1143001"/>
          </a:xfrm>
        </p:spPr>
        <p:txBody>
          <a:bodyPr/>
          <a:lstStyle/>
          <a:p>
            <a:r>
              <a:rPr lang="nl-NL" dirty="0"/>
              <a:t>Terminologie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219200"/>
            <a:ext cx="10059987" cy="5257801"/>
          </a:xfrm>
        </p:spPr>
        <p:txBody>
          <a:bodyPr>
            <a:normAutofit/>
          </a:bodyPr>
          <a:lstStyle/>
          <a:p>
            <a:r>
              <a:rPr lang="nl-NL" sz="3600" b="1" dirty="0"/>
              <a:t>Class </a:t>
            </a:r>
            <a:r>
              <a:rPr lang="nl-NL" sz="3600" dirty="0"/>
              <a:t>(de mal)</a:t>
            </a:r>
          </a:p>
          <a:p>
            <a:pPr lvl="1"/>
            <a:r>
              <a:rPr lang="nl-NL" sz="3200" dirty="0"/>
              <a:t>Dit is een blok code die bestaat uit</a:t>
            </a:r>
          </a:p>
          <a:p>
            <a:pPr lvl="2"/>
            <a:r>
              <a:rPr lang="nl-NL" sz="2800" dirty="0"/>
              <a:t>Variabelen</a:t>
            </a:r>
          </a:p>
          <a:p>
            <a:pPr lvl="2"/>
            <a:r>
              <a:rPr lang="nl-NL" sz="2800" dirty="0"/>
              <a:t>Methoden (dit zijn gewoon functies)</a:t>
            </a:r>
          </a:p>
          <a:p>
            <a:pPr lvl="1"/>
            <a:r>
              <a:rPr lang="nl-NL" sz="3200" dirty="0"/>
              <a:t>Variabelen beschrijven de eigenschappen van het object </a:t>
            </a:r>
            <a:br>
              <a:rPr lang="nl-NL" sz="3200" dirty="0"/>
            </a:br>
            <a:r>
              <a:rPr lang="nl-NL" sz="3200" dirty="0"/>
              <a:t>    (wat “weet het object”)</a:t>
            </a:r>
          </a:p>
          <a:p>
            <a:pPr lvl="1"/>
            <a:r>
              <a:rPr lang="nl-NL" sz="3200" dirty="0"/>
              <a:t>Methoden beschrijven de dingen die je met het object kunt doen (wat “kan het object?”)</a:t>
            </a:r>
          </a:p>
          <a:p>
            <a:pPr marL="594360" lvl="2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6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80999"/>
            <a:ext cx="9905998" cy="1143001"/>
          </a:xfrm>
        </p:spPr>
        <p:txBody>
          <a:bodyPr/>
          <a:lstStyle/>
          <a:p>
            <a:r>
              <a:rPr lang="nl-NL" dirty="0"/>
              <a:t>Terminologie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219200"/>
            <a:ext cx="10059987" cy="5257801"/>
          </a:xfrm>
        </p:spPr>
        <p:txBody>
          <a:bodyPr>
            <a:normAutofit/>
          </a:bodyPr>
          <a:lstStyle/>
          <a:p>
            <a:r>
              <a:rPr lang="nl-NL" sz="3600" b="1" dirty="0"/>
              <a:t>Object / </a:t>
            </a:r>
            <a:r>
              <a:rPr lang="nl-NL" sz="3600" b="1" dirty="0" err="1"/>
              <a:t>Instance</a:t>
            </a:r>
            <a:r>
              <a:rPr lang="nl-NL" sz="3600" dirty="0"/>
              <a:t> (een koekje)</a:t>
            </a:r>
          </a:p>
          <a:p>
            <a:pPr lvl="1"/>
            <a:r>
              <a:rPr lang="nl-NL" sz="3200" dirty="0"/>
              <a:t>Een specifieke “uitvoering” van een klasse</a:t>
            </a:r>
          </a:p>
          <a:p>
            <a:pPr lvl="1"/>
            <a:r>
              <a:rPr lang="nl-NL" sz="3200" dirty="0"/>
              <a:t>Van een klasse kun je meerdere instanties maken</a:t>
            </a:r>
          </a:p>
          <a:p>
            <a:pPr lvl="1"/>
            <a:r>
              <a:rPr lang="nl-NL" sz="3200" dirty="0"/>
              <a:t>Elke instantie heeft zijn eigen versie van de variabelen</a:t>
            </a:r>
          </a:p>
          <a:p>
            <a:pPr marL="594360" lvl="2" indent="0">
              <a:buNone/>
            </a:pPr>
            <a:endParaRPr lang="nl-NL" dirty="0"/>
          </a:p>
          <a:p>
            <a:pPr marL="594360" lvl="2" indent="0">
              <a:buNone/>
            </a:pP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2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Tijd voor een voorbeeld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8" name="Picture 4" descr="https://upload.wikimedia.org/wikipedia/commons/thumb/c/c3/Python-logo-notext.svg/1024px-Python-logo-notext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09800"/>
            <a:ext cx="3124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822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CC3E31F14C0D46A90B4F80BDE06FB7" ma:contentTypeVersion="12" ma:contentTypeDescription="Een nieuw document maken." ma:contentTypeScope="" ma:versionID="c5dd3cdba78d24360708281d0d514f1c">
  <xsd:schema xmlns:xsd="http://www.w3.org/2001/XMLSchema" xmlns:xs="http://www.w3.org/2001/XMLSchema" xmlns:p="http://schemas.microsoft.com/office/2006/metadata/properties" xmlns:ns2="2b73bae1-ce8a-49ac-9862-f93cbff8791c" xmlns:ns3="845e5f10-0b26-4e9c-9dc5-dbab54acf23b" targetNamespace="http://schemas.microsoft.com/office/2006/metadata/properties" ma:root="true" ma:fieldsID="9c5154d4a61a8b856d0d67c07be56730" ns2:_="" ns3:_="">
    <xsd:import namespace="2b73bae1-ce8a-49ac-9862-f93cbff8791c"/>
    <xsd:import namespace="845e5f10-0b26-4e9c-9dc5-dbab54acf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3bae1-ce8a-49ac-9862-f93cbff87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e837d6e7-3f7e-4b96-98c5-aa5ea52555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e5f10-0b26-4e9c-9dc5-dbab54acf2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a0edd77-8592-428b-9a5e-a28e04e5e79f}" ma:internalName="TaxCatchAll" ma:showField="CatchAllData" ma:web="845e5f10-0b26-4e9c-9dc5-dbab54acf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A1A9CC-49A8-47A2-A4D3-8391CB6BA300}"/>
</file>

<file path=customXml/itemProps2.xml><?xml version="1.0" encoding="utf-8"?>
<ds:datastoreItem xmlns:ds="http://schemas.openxmlformats.org/officeDocument/2006/customXml" ds:itemID="{3B7F617D-510B-4519-BDFB-7C84AEDB13BF}"/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0</TotalTime>
  <Words>233</Words>
  <Application>Microsoft Office PowerPoint</Application>
  <PresentationFormat>Breedbeeld</PresentationFormat>
  <Paragraphs>39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Tw Cen MT</vt:lpstr>
      <vt:lpstr>Wingdings</vt:lpstr>
      <vt:lpstr>Circuit</vt:lpstr>
      <vt:lpstr>Advanced Python 2</vt:lpstr>
      <vt:lpstr>Tot nu toe</vt:lpstr>
      <vt:lpstr>Waarom OOP (Object Oriented Programming)?</vt:lpstr>
      <vt:lpstr>OOP = koekjes bakken</vt:lpstr>
      <vt:lpstr>Terminologie</vt:lpstr>
      <vt:lpstr>Terminologie (2)</vt:lpstr>
      <vt:lpstr>Tijd voor een voorbeeld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Python 1</dc:title>
  <dc:creator>Jochum</dc:creator>
  <cp:lastModifiedBy>Jochum van Weert</cp:lastModifiedBy>
  <cp:revision>9</cp:revision>
  <dcterms:created xsi:type="dcterms:W3CDTF">2006-08-16T00:00:00Z</dcterms:created>
  <dcterms:modified xsi:type="dcterms:W3CDTF">2024-10-01T09:47:03Z</dcterms:modified>
</cp:coreProperties>
</file>