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6CD4C-0911-44B3-9323-08C5CFE6D3E2}" v="45" dt="2024-10-14T11:51:01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hum van Weert" userId="e812d8bf-5947-4d1b-80fd-fcb855497364" providerId="ADAL" clId="{5D404697-5D39-4535-97D9-813EAEB14A14}"/>
    <pc:docChg chg="modSld">
      <pc:chgData name="Jochum van Weert" userId="e812d8bf-5947-4d1b-80fd-fcb855497364" providerId="ADAL" clId="{5D404697-5D39-4535-97D9-813EAEB14A14}" dt="2023-10-03T15:48:48.810" v="14"/>
      <pc:docMkLst>
        <pc:docMk/>
      </pc:docMkLst>
      <pc:sldChg chg="modSp">
        <pc:chgData name="Jochum van Weert" userId="e812d8bf-5947-4d1b-80fd-fcb855497364" providerId="ADAL" clId="{5D404697-5D39-4535-97D9-813EAEB14A14}" dt="2023-10-03T15:44:53.640" v="10" actId="20577"/>
        <pc:sldMkLst>
          <pc:docMk/>
          <pc:sldMk cId="1002664478" sldId="258"/>
        </pc:sldMkLst>
        <pc:spChg chg="mod">
          <ac:chgData name="Jochum van Weert" userId="e812d8bf-5947-4d1b-80fd-fcb855497364" providerId="ADAL" clId="{5D404697-5D39-4535-97D9-813EAEB14A14}" dt="2023-10-03T15:44:53.640" v="10" actId="20577"/>
          <ac:spMkLst>
            <pc:docMk/>
            <pc:sldMk cId="1002664478" sldId="258"/>
            <ac:spMk id="3" creationId="{E5A7D921-CE11-4044-8C36-DBD9F1AF1AF0}"/>
          </ac:spMkLst>
        </pc:spChg>
      </pc:sldChg>
      <pc:sldChg chg="modSp">
        <pc:chgData name="Jochum van Weert" userId="e812d8bf-5947-4d1b-80fd-fcb855497364" providerId="ADAL" clId="{5D404697-5D39-4535-97D9-813EAEB14A14}" dt="2023-10-03T15:45:25.257" v="12" actId="20577"/>
        <pc:sldMkLst>
          <pc:docMk/>
          <pc:sldMk cId="3490706490" sldId="259"/>
        </pc:sldMkLst>
        <pc:spChg chg="mod">
          <ac:chgData name="Jochum van Weert" userId="e812d8bf-5947-4d1b-80fd-fcb855497364" providerId="ADAL" clId="{5D404697-5D39-4535-97D9-813EAEB14A14}" dt="2023-10-03T15:45:25.257" v="12" actId="20577"/>
          <ac:spMkLst>
            <pc:docMk/>
            <pc:sldMk cId="3490706490" sldId="259"/>
            <ac:spMk id="3" creationId="{01859FAC-DF4E-4F4E-9854-C860548BA9F3}"/>
          </ac:spMkLst>
        </pc:spChg>
      </pc:sldChg>
      <pc:sldChg chg="modAnim">
        <pc:chgData name="Jochum van Weert" userId="e812d8bf-5947-4d1b-80fd-fcb855497364" providerId="ADAL" clId="{5D404697-5D39-4535-97D9-813EAEB14A14}" dt="2023-10-03T15:48:48.810" v="14"/>
        <pc:sldMkLst>
          <pc:docMk/>
          <pc:sldMk cId="4260488602" sldId="266"/>
        </pc:sldMkLst>
      </pc:sldChg>
    </pc:docChg>
  </pc:docChgLst>
  <pc:docChgLst>
    <pc:chgData name="Jochum van Weert" userId="e812d8bf-5947-4d1b-80fd-fcb855497364" providerId="ADAL" clId="{3B06CD4C-0911-44B3-9323-08C5CFE6D3E2}"/>
    <pc:docChg chg="undo custSel delSld modSld">
      <pc:chgData name="Jochum van Weert" userId="e812d8bf-5947-4d1b-80fd-fcb855497364" providerId="ADAL" clId="{3B06CD4C-0911-44B3-9323-08C5CFE6D3E2}" dt="2024-10-14T11:51:01.685" v="123" actId="20577"/>
      <pc:docMkLst>
        <pc:docMk/>
      </pc:docMkLst>
      <pc:sldChg chg="addSp delSp modSp mod setBg">
        <pc:chgData name="Jochum van Weert" userId="e812d8bf-5947-4d1b-80fd-fcb855497364" providerId="ADAL" clId="{3B06CD4C-0911-44B3-9323-08C5CFE6D3E2}" dt="2024-10-14T11:45:46.541" v="39" actId="14100"/>
        <pc:sldMkLst>
          <pc:docMk/>
          <pc:sldMk cId="3308364838" sldId="256"/>
        </pc:sldMkLst>
        <pc:spChg chg="mod">
          <ac:chgData name="Jochum van Weert" userId="e812d8bf-5947-4d1b-80fd-fcb855497364" providerId="ADAL" clId="{3B06CD4C-0911-44B3-9323-08C5CFE6D3E2}" dt="2024-10-14T11:45:46.541" v="39" actId="14100"/>
          <ac:spMkLst>
            <pc:docMk/>
            <pc:sldMk cId="3308364838" sldId="256"/>
            <ac:spMk id="2" creationId="{2A1E8E31-34FD-4BF9-A8E0-A264983D6CAE}"/>
          </ac:spMkLst>
        </pc:spChg>
        <pc:spChg chg="del">
          <ac:chgData name="Jochum van Weert" userId="e812d8bf-5947-4d1b-80fd-fcb855497364" providerId="ADAL" clId="{3B06CD4C-0911-44B3-9323-08C5CFE6D3E2}" dt="2024-10-14T11:44:45.974" v="23" actId="478"/>
          <ac:spMkLst>
            <pc:docMk/>
            <pc:sldMk cId="3308364838" sldId="256"/>
            <ac:spMk id="3" creationId="{C92FA46F-80B1-455B-B634-FEED956FB1F7}"/>
          </ac:spMkLst>
        </pc:spChg>
        <pc:spChg chg="add del mod">
          <ac:chgData name="Jochum van Weert" userId="e812d8bf-5947-4d1b-80fd-fcb855497364" providerId="ADAL" clId="{3B06CD4C-0911-44B3-9323-08C5CFE6D3E2}" dt="2024-10-14T11:44:54.684" v="26" actId="478"/>
          <ac:spMkLst>
            <pc:docMk/>
            <pc:sldMk cId="3308364838" sldId="256"/>
            <ac:spMk id="5" creationId="{E86D9FD4-07E4-D198-A042-4FD448B3CACB}"/>
          </ac:spMkLst>
        </pc:spChg>
        <pc:spChg chg="add del">
          <ac:chgData name="Jochum van Weert" userId="e812d8bf-5947-4d1b-80fd-fcb855497364" providerId="ADAL" clId="{3B06CD4C-0911-44B3-9323-08C5CFE6D3E2}" dt="2024-10-14T11:45:36.349" v="36" actId="26606"/>
          <ac:spMkLst>
            <pc:docMk/>
            <pc:sldMk cId="3308364838" sldId="256"/>
            <ac:spMk id="12" creationId="{E09A2029-AF5D-4464-9B5F-01E54A01B0A4}"/>
          </ac:spMkLst>
        </pc:spChg>
        <pc:spChg chg="add">
          <ac:chgData name="Jochum van Weert" userId="e812d8bf-5947-4d1b-80fd-fcb855497364" providerId="ADAL" clId="{3B06CD4C-0911-44B3-9323-08C5CFE6D3E2}" dt="2024-10-14T11:45:36.373" v="37" actId="26606"/>
          <ac:spMkLst>
            <pc:docMk/>
            <pc:sldMk cId="3308364838" sldId="256"/>
            <ac:spMk id="14" creationId="{E514B1EB-1EB9-4A85-9C31-C41C1A7CE745}"/>
          </ac:spMkLst>
        </pc:spChg>
        <pc:picChg chg="add mod">
          <ac:chgData name="Jochum van Weert" userId="e812d8bf-5947-4d1b-80fd-fcb855497364" providerId="ADAL" clId="{3B06CD4C-0911-44B3-9323-08C5CFE6D3E2}" dt="2024-10-14T11:45:36.373" v="37" actId="26606"/>
          <ac:picMkLst>
            <pc:docMk/>
            <pc:sldMk cId="3308364838" sldId="256"/>
            <ac:picMk id="7" creationId="{6C259E56-15D5-5523-55A4-9E80E2A73628}"/>
          </ac:picMkLst>
        </pc:picChg>
      </pc:sldChg>
      <pc:sldChg chg="del">
        <pc:chgData name="Jochum van Weert" userId="e812d8bf-5947-4d1b-80fd-fcb855497364" providerId="ADAL" clId="{3B06CD4C-0911-44B3-9323-08C5CFE6D3E2}" dt="2024-10-14T11:47:02.908" v="40" actId="47"/>
        <pc:sldMkLst>
          <pc:docMk/>
          <pc:sldMk cId="430487190" sldId="257"/>
        </pc:sldMkLst>
      </pc:sldChg>
      <pc:sldChg chg="del">
        <pc:chgData name="Jochum van Weert" userId="e812d8bf-5947-4d1b-80fd-fcb855497364" providerId="ADAL" clId="{3B06CD4C-0911-44B3-9323-08C5CFE6D3E2}" dt="2024-10-14T11:47:06.963" v="41" actId="47"/>
        <pc:sldMkLst>
          <pc:docMk/>
          <pc:sldMk cId="1002664478" sldId="258"/>
        </pc:sldMkLst>
      </pc:sldChg>
      <pc:sldChg chg="modSp mod">
        <pc:chgData name="Jochum van Weert" userId="e812d8bf-5947-4d1b-80fd-fcb855497364" providerId="ADAL" clId="{3B06CD4C-0911-44B3-9323-08C5CFE6D3E2}" dt="2024-10-14T11:47:56.456" v="49" actId="14100"/>
        <pc:sldMkLst>
          <pc:docMk/>
          <pc:sldMk cId="3490706490" sldId="259"/>
        </pc:sldMkLst>
        <pc:spChg chg="mod">
          <ac:chgData name="Jochum van Weert" userId="e812d8bf-5947-4d1b-80fd-fcb855497364" providerId="ADAL" clId="{3B06CD4C-0911-44B3-9323-08C5CFE6D3E2}" dt="2024-10-14T11:47:48.648" v="46" actId="14100"/>
          <ac:spMkLst>
            <pc:docMk/>
            <pc:sldMk cId="3490706490" sldId="259"/>
            <ac:spMk id="3" creationId="{01859FAC-DF4E-4F4E-9854-C860548BA9F3}"/>
          </ac:spMkLst>
        </pc:spChg>
        <pc:picChg chg="mod">
          <ac:chgData name="Jochum van Weert" userId="e812d8bf-5947-4d1b-80fd-fcb855497364" providerId="ADAL" clId="{3B06CD4C-0911-44B3-9323-08C5CFE6D3E2}" dt="2024-10-14T11:47:56.456" v="49" actId="14100"/>
          <ac:picMkLst>
            <pc:docMk/>
            <pc:sldMk cId="3490706490" sldId="259"/>
            <ac:picMk id="7" creationId="{F925A08A-F16D-4B4F-823C-E6719AB1E3EC}"/>
          </ac:picMkLst>
        </pc:picChg>
      </pc:sldChg>
      <pc:sldChg chg="modSp mod">
        <pc:chgData name="Jochum van Weert" userId="e812d8bf-5947-4d1b-80fd-fcb855497364" providerId="ADAL" clId="{3B06CD4C-0911-44B3-9323-08C5CFE6D3E2}" dt="2024-10-14T11:48:58.195" v="81" actId="20577"/>
        <pc:sldMkLst>
          <pc:docMk/>
          <pc:sldMk cId="3268333548" sldId="260"/>
        </pc:sldMkLst>
        <pc:spChg chg="mod">
          <ac:chgData name="Jochum van Weert" userId="e812d8bf-5947-4d1b-80fd-fcb855497364" providerId="ADAL" clId="{3B06CD4C-0911-44B3-9323-08C5CFE6D3E2}" dt="2024-10-14T11:48:58.195" v="81" actId="20577"/>
          <ac:spMkLst>
            <pc:docMk/>
            <pc:sldMk cId="3268333548" sldId="260"/>
            <ac:spMk id="3" creationId="{DE2D9976-73A4-4352-A353-4D0C95EE2062}"/>
          </ac:spMkLst>
        </pc:spChg>
      </pc:sldChg>
      <pc:sldChg chg="modSp mod">
        <pc:chgData name="Jochum van Weert" userId="e812d8bf-5947-4d1b-80fd-fcb855497364" providerId="ADAL" clId="{3B06CD4C-0911-44B3-9323-08C5CFE6D3E2}" dt="2024-10-14T11:49:29.158" v="102" actId="27636"/>
        <pc:sldMkLst>
          <pc:docMk/>
          <pc:sldMk cId="738852323" sldId="261"/>
        </pc:sldMkLst>
        <pc:spChg chg="mod">
          <ac:chgData name="Jochum van Weert" userId="e812d8bf-5947-4d1b-80fd-fcb855497364" providerId="ADAL" clId="{3B06CD4C-0911-44B3-9323-08C5CFE6D3E2}" dt="2024-10-14T11:49:21.386" v="97" actId="20577"/>
          <ac:spMkLst>
            <pc:docMk/>
            <pc:sldMk cId="738852323" sldId="261"/>
            <ac:spMk id="2" creationId="{C30833F5-6CF1-4828-B078-6ADCE2B632FD}"/>
          </ac:spMkLst>
        </pc:spChg>
        <pc:spChg chg="mod">
          <ac:chgData name="Jochum van Weert" userId="e812d8bf-5947-4d1b-80fd-fcb855497364" providerId="ADAL" clId="{3B06CD4C-0911-44B3-9323-08C5CFE6D3E2}" dt="2024-10-14T11:49:29.158" v="102" actId="27636"/>
          <ac:spMkLst>
            <pc:docMk/>
            <pc:sldMk cId="738852323" sldId="261"/>
            <ac:spMk id="3" creationId="{F393CDEB-7E92-4321-9C06-6F8925C4FC8B}"/>
          </ac:spMkLst>
        </pc:spChg>
      </pc:sldChg>
      <pc:sldChg chg="modSp mod">
        <pc:chgData name="Jochum van Weert" userId="e812d8bf-5947-4d1b-80fd-fcb855497364" providerId="ADAL" clId="{3B06CD4C-0911-44B3-9323-08C5CFE6D3E2}" dt="2024-10-14T11:50:29.210" v="107" actId="14100"/>
        <pc:sldMkLst>
          <pc:docMk/>
          <pc:sldMk cId="4260488602" sldId="266"/>
        </pc:sldMkLst>
        <pc:spChg chg="mod">
          <ac:chgData name="Jochum van Weert" userId="e812d8bf-5947-4d1b-80fd-fcb855497364" providerId="ADAL" clId="{3B06CD4C-0911-44B3-9323-08C5CFE6D3E2}" dt="2024-10-14T11:50:21.819" v="104" actId="27636"/>
          <ac:spMkLst>
            <pc:docMk/>
            <pc:sldMk cId="4260488602" sldId="266"/>
            <ac:spMk id="3" creationId="{36A94958-60BD-4DA8-8805-09D6D4017DCE}"/>
          </ac:spMkLst>
        </pc:spChg>
        <pc:picChg chg="mod">
          <ac:chgData name="Jochum van Weert" userId="e812d8bf-5947-4d1b-80fd-fcb855497364" providerId="ADAL" clId="{3B06CD4C-0911-44B3-9323-08C5CFE6D3E2}" dt="2024-10-14T11:50:29.210" v="107" actId="14100"/>
          <ac:picMkLst>
            <pc:docMk/>
            <pc:sldMk cId="4260488602" sldId="266"/>
            <ac:picMk id="4" creationId="{2F18610B-8BF8-E24F-9AB5-7E41118C58D9}"/>
          </ac:picMkLst>
        </pc:picChg>
      </pc:sldChg>
      <pc:sldChg chg="modSp mod">
        <pc:chgData name="Jochum van Weert" userId="e812d8bf-5947-4d1b-80fd-fcb855497364" providerId="ADAL" clId="{3B06CD4C-0911-44B3-9323-08C5CFE6D3E2}" dt="2024-10-14T11:51:01.685" v="123" actId="20577"/>
        <pc:sldMkLst>
          <pc:docMk/>
          <pc:sldMk cId="1795059222" sldId="268"/>
        </pc:sldMkLst>
        <pc:spChg chg="mod">
          <ac:chgData name="Jochum van Weert" userId="e812d8bf-5947-4d1b-80fd-fcb855497364" providerId="ADAL" clId="{3B06CD4C-0911-44B3-9323-08C5CFE6D3E2}" dt="2024-10-14T11:51:01.685" v="123" actId="20577"/>
          <ac:spMkLst>
            <pc:docMk/>
            <pc:sldMk cId="1795059222" sldId="268"/>
            <ac:spMk id="3" creationId="{5181B5CF-17B8-4D55-ABA3-E353AD7B771A}"/>
          </ac:spMkLst>
        </pc:spChg>
      </pc:sldChg>
    </pc:docChg>
  </pc:docChgLst>
  <pc:docChgLst>
    <pc:chgData name="Jochum van Weert" userId="e812d8bf-5947-4d1b-80fd-fcb855497364" providerId="ADAL" clId="{24E677DA-7B80-425F-8948-EDF781699E55}"/>
    <pc:docChg chg="undo custSel addSld modSld">
      <pc:chgData name="Jochum van Weert" userId="e812d8bf-5947-4d1b-80fd-fcb855497364" providerId="ADAL" clId="{24E677DA-7B80-425F-8948-EDF781699E55}" dt="2021-10-11T19:14:28.948" v="547" actId="6549"/>
      <pc:docMkLst>
        <pc:docMk/>
      </pc:docMkLst>
      <pc:sldChg chg="modSp mod">
        <pc:chgData name="Jochum van Weert" userId="e812d8bf-5947-4d1b-80fd-fcb855497364" providerId="ADAL" clId="{24E677DA-7B80-425F-8948-EDF781699E55}" dt="2021-10-11T18:29:18.894" v="41" actId="207"/>
        <pc:sldMkLst>
          <pc:docMk/>
          <pc:sldMk cId="430487190" sldId="257"/>
        </pc:sldMkLst>
        <pc:spChg chg="mod">
          <ac:chgData name="Jochum van Weert" userId="e812d8bf-5947-4d1b-80fd-fcb855497364" providerId="ADAL" clId="{24E677DA-7B80-425F-8948-EDF781699E55}" dt="2021-10-11T18:29:03.292" v="37" actId="1076"/>
          <ac:spMkLst>
            <pc:docMk/>
            <pc:sldMk cId="430487190" sldId="257"/>
            <ac:spMk id="2" creationId="{89405C2D-9FF6-4575-B0C0-D8176DBFD93B}"/>
          </ac:spMkLst>
        </pc:spChg>
        <pc:spChg chg="mod">
          <ac:chgData name="Jochum van Weert" userId="e812d8bf-5947-4d1b-80fd-fcb855497364" providerId="ADAL" clId="{24E677DA-7B80-425F-8948-EDF781699E55}" dt="2021-10-11T18:29:18.894" v="41" actId="207"/>
          <ac:spMkLst>
            <pc:docMk/>
            <pc:sldMk cId="430487190" sldId="257"/>
            <ac:spMk id="3" creationId="{F410B07E-477B-4652-B407-B8254D06FB5E}"/>
          </ac:spMkLst>
        </pc:spChg>
      </pc:sldChg>
      <pc:sldChg chg="modSp">
        <pc:chgData name="Jochum van Weert" userId="e812d8bf-5947-4d1b-80fd-fcb855497364" providerId="ADAL" clId="{24E677DA-7B80-425F-8948-EDF781699E55}" dt="2021-10-11T18:06:42.493" v="19" actId="20577"/>
        <pc:sldMkLst>
          <pc:docMk/>
          <pc:sldMk cId="1002664478" sldId="258"/>
        </pc:sldMkLst>
        <pc:spChg chg="mod">
          <ac:chgData name="Jochum van Weert" userId="e812d8bf-5947-4d1b-80fd-fcb855497364" providerId="ADAL" clId="{24E677DA-7B80-425F-8948-EDF781699E55}" dt="2021-10-11T18:06:42.493" v="19" actId="20577"/>
          <ac:spMkLst>
            <pc:docMk/>
            <pc:sldMk cId="1002664478" sldId="258"/>
            <ac:spMk id="3" creationId="{E5A7D921-CE11-4044-8C36-DBD9F1AF1AF0}"/>
          </ac:spMkLst>
        </pc:spChg>
      </pc:sldChg>
      <pc:sldChg chg="addSp delSp modSp mod setBg">
        <pc:chgData name="Jochum van Weert" userId="e812d8bf-5947-4d1b-80fd-fcb855497364" providerId="ADAL" clId="{24E677DA-7B80-425F-8948-EDF781699E55}" dt="2021-10-11T19:13:32.696" v="457" actId="1076"/>
        <pc:sldMkLst>
          <pc:docMk/>
          <pc:sldMk cId="3490706490" sldId="259"/>
        </pc:sldMkLst>
        <pc:spChg chg="mod">
          <ac:chgData name="Jochum van Weert" userId="e812d8bf-5947-4d1b-80fd-fcb855497364" providerId="ADAL" clId="{24E677DA-7B80-425F-8948-EDF781699E55}" dt="2021-10-11T18:10:18.871" v="28" actId="26606"/>
          <ac:spMkLst>
            <pc:docMk/>
            <pc:sldMk cId="3490706490" sldId="259"/>
            <ac:spMk id="2" creationId="{023EC7A4-2E93-43B1-BAB9-9D1959B16AE6}"/>
          </ac:spMkLst>
        </pc:spChg>
        <pc:spChg chg="mod">
          <ac:chgData name="Jochum van Weert" userId="e812d8bf-5947-4d1b-80fd-fcb855497364" providerId="ADAL" clId="{24E677DA-7B80-425F-8948-EDF781699E55}" dt="2021-10-11T18:10:18.871" v="28" actId="26606"/>
          <ac:spMkLst>
            <pc:docMk/>
            <pc:sldMk cId="3490706490" sldId="259"/>
            <ac:spMk id="3" creationId="{01859FAC-DF4E-4F4E-9854-C860548BA9F3}"/>
          </ac:spMkLst>
        </pc:spChg>
        <pc:picChg chg="add del mod">
          <ac:chgData name="Jochum van Weert" userId="e812d8bf-5947-4d1b-80fd-fcb855497364" providerId="ADAL" clId="{24E677DA-7B80-425F-8948-EDF781699E55}" dt="2021-10-11T18:10:34.619" v="31" actId="478"/>
          <ac:picMkLst>
            <pc:docMk/>
            <pc:sldMk cId="3490706490" sldId="259"/>
            <ac:picMk id="4" creationId="{D636BEF1-89D4-47BB-BEB4-E65A4DD31995}"/>
          </ac:picMkLst>
        </pc:picChg>
        <pc:picChg chg="add del mod">
          <ac:chgData name="Jochum van Weert" userId="e812d8bf-5947-4d1b-80fd-fcb855497364" providerId="ADAL" clId="{24E677DA-7B80-425F-8948-EDF781699E55}" dt="2021-10-11T19:13:19.889" v="452" actId="478"/>
          <ac:picMkLst>
            <pc:docMk/>
            <pc:sldMk cId="3490706490" sldId="259"/>
            <ac:picMk id="6" creationId="{FA638EF6-6A44-49D7-A1C4-68C534705FFA}"/>
          </ac:picMkLst>
        </pc:picChg>
        <pc:picChg chg="add mod">
          <ac:chgData name="Jochum van Weert" userId="e812d8bf-5947-4d1b-80fd-fcb855497364" providerId="ADAL" clId="{24E677DA-7B80-425F-8948-EDF781699E55}" dt="2021-10-11T19:13:32.696" v="457" actId="1076"/>
          <ac:picMkLst>
            <pc:docMk/>
            <pc:sldMk cId="3490706490" sldId="259"/>
            <ac:picMk id="7" creationId="{F925A08A-F16D-4B4F-823C-E6719AB1E3EC}"/>
          </ac:picMkLst>
        </pc:picChg>
      </pc:sldChg>
      <pc:sldChg chg="modSp">
        <pc:chgData name="Jochum van Weert" userId="e812d8bf-5947-4d1b-80fd-fcb855497364" providerId="ADAL" clId="{24E677DA-7B80-425F-8948-EDF781699E55}" dt="2021-10-11T18:16:22.380" v="36" actId="207"/>
        <pc:sldMkLst>
          <pc:docMk/>
          <pc:sldMk cId="3268333548" sldId="260"/>
        </pc:sldMkLst>
        <pc:spChg chg="mod">
          <ac:chgData name="Jochum van Weert" userId="e812d8bf-5947-4d1b-80fd-fcb855497364" providerId="ADAL" clId="{24E677DA-7B80-425F-8948-EDF781699E55}" dt="2021-10-11T18:16:22.380" v="36" actId="207"/>
          <ac:spMkLst>
            <pc:docMk/>
            <pc:sldMk cId="3268333548" sldId="260"/>
            <ac:spMk id="3" creationId="{DE2D9976-73A4-4352-A353-4D0C95EE2062}"/>
          </ac:spMkLst>
        </pc:spChg>
      </pc:sldChg>
      <pc:sldChg chg="addSp modSp new mod modAnim">
        <pc:chgData name="Jochum van Weert" userId="e812d8bf-5947-4d1b-80fd-fcb855497364" providerId="ADAL" clId="{24E677DA-7B80-425F-8948-EDF781699E55}" dt="2021-10-11T18:55:53.500" v="187"/>
        <pc:sldMkLst>
          <pc:docMk/>
          <pc:sldMk cId="141511793" sldId="264"/>
        </pc:sldMkLst>
        <pc:spChg chg="mod">
          <ac:chgData name="Jochum van Weert" userId="e812d8bf-5947-4d1b-80fd-fcb855497364" providerId="ADAL" clId="{24E677DA-7B80-425F-8948-EDF781699E55}" dt="2021-10-11T18:52:00.518" v="108" actId="1076"/>
          <ac:spMkLst>
            <pc:docMk/>
            <pc:sldMk cId="141511793" sldId="264"/>
            <ac:spMk id="2" creationId="{AAE7A13E-3FD9-4392-95DE-45332E845E34}"/>
          </ac:spMkLst>
        </pc:spChg>
        <pc:spChg chg="mod">
          <ac:chgData name="Jochum van Weert" userId="e812d8bf-5947-4d1b-80fd-fcb855497364" providerId="ADAL" clId="{24E677DA-7B80-425F-8948-EDF781699E55}" dt="2021-10-11T18:52:26.214" v="114" actId="20577"/>
          <ac:spMkLst>
            <pc:docMk/>
            <pc:sldMk cId="141511793" sldId="264"/>
            <ac:spMk id="3" creationId="{183B2E47-D82A-439E-8D7A-D561BE250D0E}"/>
          </ac:spMkLst>
        </pc:spChg>
        <pc:spChg chg="add mod">
          <ac:chgData name="Jochum van Weert" userId="e812d8bf-5947-4d1b-80fd-fcb855497364" providerId="ADAL" clId="{24E677DA-7B80-425F-8948-EDF781699E55}" dt="2021-10-11T18:54:30.160" v="143" actId="20577"/>
          <ac:spMkLst>
            <pc:docMk/>
            <pc:sldMk cId="141511793" sldId="264"/>
            <ac:spMk id="4" creationId="{DF7E0252-6626-458B-8C29-E4495374EB47}"/>
          </ac:spMkLst>
        </pc:spChg>
      </pc:sldChg>
      <pc:sldChg chg="modSp new mod">
        <pc:chgData name="Jochum van Weert" userId="e812d8bf-5947-4d1b-80fd-fcb855497364" providerId="ADAL" clId="{24E677DA-7B80-425F-8948-EDF781699E55}" dt="2021-10-11T19:14:28.948" v="547" actId="6549"/>
        <pc:sldMkLst>
          <pc:docMk/>
          <pc:sldMk cId="696412850" sldId="265"/>
        </pc:sldMkLst>
        <pc:spChg chg="mod">
          <ac:chgData name="Jochum van Weert" userId="e812d8bf-5947-4d1b-80fd-fcb855497364" providerId="ADAL" clId="{24E677DA-7B80-425F-8948-EDF781699E55}" dt="2021-10-11T18:55:28.662" v="156" actId="20577"/>
          <ac:spMkLst>
            <pc:docMk/>
            <pc:sldMk cId="696412850" sldId="265"/>
            <ac:spMk id="2" creationId="{681F4E55-EE13-4D82-AEFD-1F8BC8161A93}"/>
          </ac:spMkLst>
        </pc:spChg>
        <pc:spChg chg="mod">
          <ac:chgData name="Jochum van Weert" userId="e812d8bf-5947-4d1b-80fd-fcb855497364" providerId="ADAL" clId="{24E677DA-7B80-425F-8948-EDF781699E55}" dt="2021-10-11T19:14:28.948" v="547" actId="6549"/>
          <ac:spMkLst>
            <pc:docMk/>
            <pc:sldMk cId="696412850" sldId="265"/>
            <ac:spMk id="3" creationId="{AE026188-1BCC-49C3-B1AE-C449BE3ECB51}"/>
          </ac:spMkLst>
        </pc:spChg>
      </pc:sldChg>
      <pc:sldChg chg="addSp modSp new mod modAnim">
        <pc:chgData name="Jochum van Weert" userId="e812d8bf-5947-4d1b-80fd-fcb855497364" providerId="ADAL" clId="{24E677DA-7B80-425F-8948-EDF781699E55}" dt="2021-10-11T18:57:15.436" v="215"/>
        <pc:sldMkLst>
          <pc:docMk/>
          <pc:sldMk cId="4260488602" sldId="266"/>
        </pc:sldMkLst>
        <pc:spChg chg="mod">
          <ac:chgData name="Jochum van Weert" userId="e812d8bf-5947-4d1b-80fd-fcb855497364" providerId="ADAL" clId="{24E677DA-7B80-425F-8948-EDF781699E55}" dt="2021-10-11T18:56:04.451" v="205" actId="20577"/>
          <ac:spMkLst>
            <pc:docMk/>
            <pc:sldMk cId="4260488602" sldId="266"/>
            <ac:spMk id="2" creationId="{C89C8458-7C16-44CD-96CB-10F07EFE95F4}"/>
          </ac:spMkLst>
        </pc:spChg>
        <pc:spChg chg="mod">
          <ac:chgData name="Jochum van Weert" userId="e812d8bf-5947-4d1b-80fd-fcb855497364" providerId="ADAL" clId="{24E677DA-7B80-425F-8948-EDF781699E55}" dt="2021-10-11T18:56:26.977" v="207" actId="27636"/>
          <ac:spMkLst>
            <pc:docMk/>
            <pc:sldMk cId="4260488602" sldId="266"/>
            <ac:spMk id="3" creationId="{36A94958-60BD-4DA8-8805-09D6D4017DCE}"/>
          </ac:spMkLst>
        </pc:spChg>
        <pc:spChg chg="add mod">
          <ac:chgData name="Jochum van Weert" userId="e812d8bf-5947-4d1b-80fd-fcb855497364" providerId="ADAL" clId="{24E677DA-7B80-425F-8948-EDF781699E55}" dt="2021-10-11T18:56:55.414" v="211" actId="1076"/>
          <ac:spMkLst>
            <pc:docMk/>
            <pc:sldMk cId="4260488602" sldId="266"/>
            <ac:spMk id="5" creationId="{E0011734-1014-0947-B5C5-27B774237444}"/>
          </ac:spMkLst>
        </pc:spChg>
        <pc:picChg chg="add mod">
          <ac:chgData name="Jochum van Weert" userId="e812d8bf-5947-4d1b-80fd-fcb855497364" providerId="ADAL" clId="{24E677DA-7B80-425F-8948-EDF781699E55}" dt="2021-10-11T18:56:38.696" v="209" actId="1076"/>
          <ac:picMkLst>
            <pc:docMk/>
            <pc:sldMk cId="4260488602" sldId="266"/>
            <ac:picMk id="4" creationId="{2F18610B-8BF8-E24F-9AB5-7E41118C58D9}"/>
          </ac:picMkLst>
        </pc:picChg>
      </pc:sldChg>
      <pc:sldChg chg="addSp modSp new mod">
        <pc:chgData name="Jochum van Weert" userId="e812d8bf-5947-4d1b-80fd-fcb855497364" providerId="ADAL" clId="{24E677DA-7B80-425F-8948-EDF781699E55}" dt="2021-10-11T18:58:35.873" v="243" actId="14100"/>
        <pc:sldMkLst>
          <pc:docMk/>
          <pc:sldMk cId="2214403018" sldId="267"/>
        </pc:sldMkLst>
        <pc:spChg chg="mod">
          <ac:chgData name="Jochum van Weert" userId="e812d8bf-5947-4d1b-80fd-fcb855497364" providerId="ADAL" clId="{24E677DA-7B80-425F-8948-EDF781699E55}" dt="2021-10-11T18:58:18.988" v="238" actId="20577"/>
          <ac:spMkLst>
            <pc:docMk/>
            <pc:sldMk cId="2214403018" sldId="267"/>
            <ac:spMk id="2" creationId="{18F10A03-54F0-4A0F-9854-45B3B2D7CA73}"/>
          </ac:spMkLst>
        </pc:spChg>
        <pc:spChg chg="mod">
          <ac:chgData name="Jochum van Weert" userId="e812d8bf-5947-4d1b-80fd-fcb855497364" providerId="ADAL" clId="{24E677DA-7B80-425F-8948-EDF781699E55}" dt="2021-10-11T18:58:21.612" v="240" actId="27636"/>
          <ac:spMkLst>
            <pc:docMk/>
            <pc:sldMk cId="2214403018" sldId="267"/>
            <ac:spMk id="3" creationId="{72636F18-96C4-42B6-9C6D-545D9685A000}"/>
          </ac:spMkLst>
        </pc:spChg>
        <pc:picChg chg="add mod">
          <ac:chgData name="Jochum van Weert" userId="e812d8bf-5947-4d1b-80fd-fcb855497364" providerId="ADAL" clId="{24E677DA-7B80-425F-8948-EDF781699E55}" dt="2021-10-11T18:58:35.873" v="243" actId="14100"/>
          <ac:picMkLst>
            <pc:docMk/>
            <pc:sldMk cId="2214403018" sldId="267"/>
            <ac:picMk id="4" creationId="{971C2DE2-105C-F34B-B839-57DC0E2EC6D8}"/>
          </ac:picMkLst>
        </pc:picChg>
      </pc:sldChg>
      <pc:sldChg chg="addSp modSp new mod modAnim">
        <pc:chgData name="Jochum van Weert" userId="e812d8bf-5947-4d1b-80fd-fcb855497364" providerId="ADAL" clId="{24E677DA-7B80-425F-8948-EDF781699E55}" dt="2021-10-11T19:05:52.972" v="451" actId="20577"/>
        <pc:sldMkLst>
          <pc:docMk/>
          <pc:sldMk cId="1795059222" sldId="268"/>
        </pc:sldMkLst>
        <pc:spChg chg="mod">
          <ac:chgData name="Jochum van Weert" userId="e812d8bf-5947-4d1b-80fd-fcb855497364" providerId="ADAL" clId="{24E677DA-7B80-425F-8948-EDF781699E55}" dt="2021-10-11T19:03:15.101" v="341" actId="1076"/>
          <ac:spMkLst>
            <pc:docMk/>
            <pc:sldMk cId="1795059222" sldId="268"/>
            <ac:spMk id="2" creationId="{15E220A6-7280-4034-A0AB-34AC8A6BDC51}"/>
          </ac:spMkLst>
        </pc:spChg>
        <pc:spChg chg="mod">
          <ac:chgData name="Jochum van Weert" userId="e812d8bf-5947-4d1b-80fd-fcb855497364" providerId="ADAL" clId="{24E677DA-7B80-425F-8948-EDF781699E55}" dt="2021-10-11T19:05:52.972" v="451" actId="20577"/>
          <ac:spMkLst>
            <pc:docMk/>
            <pc:sldMk cId="1795059222" sldId="268"/>
            <ac:spMk id="3" creationId="{5181B5CF-17B8-4D55-ABA3-E353AD7B771A}"/>
          </ac:spMkLst>
        </pc:spChg>
        <pc:picChg chg="add mod">
          <ac:chgData name="Jochum van Weert" userId="e812d8bf-5947-4d1b-80fd-fcb855497364" providerId="ADAL" clId="{24E677DA-7B80-425F-8948-EDF781699E55}" dt="2021-10-11T19:02:48.421" v="304" actId="1076"/>
          <ac:picMkLst>
            <pc:docMk/>
            <pc:sldMk cId="1795059222" sldId="268"/>
            <ac:picMk id="4" creationId="{0FE54C6B-67F7-4F95-A2BE-8BF4C6E72720}"/>
          </ac:picMkLst>
        </pc:picChg>
      </pc:sldChg>
    </pc:docChg>
  </pc:docChgLst>
  <pc:docChgLst>
    <pc:chgData name="Jochum" userId="e812d8bf-5947-4d1b-80fd-fcb855497364" providerId="ADAL" clId="{A3E86F37-B50C-4486-B6A6-75AAE1FCD9E0}"/>
    <pc:docChg chg="undo custSel modSld">
      <pc:chgData name="Jochum" userId="e812d8bf-5947-4d1b-80fd-fcb855497364" providerId="ADAL" clId="{A3E86F37-B50C-4486-B6A6-75AAE1FCD9E0}" dt="2021-10-11T14:26:19.077" v="33" actId="207"/>
      <pc:docMkLst>
        <pc:docMk/>
      </pc:docMkLst>
      <pc:sldChg chg="modSp mod">
        <pc:chgData name="Jochum" userId="e812d8bf-5947-4d1b-80fd-fcb855497364" providerId="ADAL" clId="{A3E86F37-B50C-4486-B6A6-75AAE1FCD9E0}" dt="2021-10-11T14:26:19.077" v="33" actId="207"/>
        <pc:sldMkLst>
          <pc:docMk/>
          <pc:sldMk cId="3925212709" sldId="263"/>
        </pc:sldMkLst>
        <pc:spChg chg="mod">
          <ac:chgData name="Jochum" userId="e812d8bf-5947-4d1b-80fd-fcb855497364" providerId="ADAL" clId="{A3E86F37-B50C-4486-B6A6-75AAE1FCD9E0}" dt="2021-10-11T14:26:19.077" v="33" actId="207"/>
          <ac:spMkLst>
            <pc:docMk/>
            <pc:sldMk cId="3925212709" sldId="263"/>
            <ac:spMk id="3" creationId="{45FA2817-19AC-42C4-AE49-3448F9AD4B56}"/>
          </ac:spMkLst>
        </pc:spChg>
      </pc:sldChg>
    </pc:docChg>
  </pc:docChgLst>
  <pc:docChgLst>
    <pc:chgData name="Jochum van Weert" userId="e812d8bf-5947-4d1b-80fd-fcb855497364" providerId="ADAL" clId="{C83AD9E0-6176-4A4E-BC77-764B389CD12D}"/>
    <pc:docChg chg="undo custSel addSld modSld">
      <pc:chgData name="Jochum van Weert" userId="e812d8bf-5947-4d1b-80fd-fcb855497364" providerId="ADAL" clId="{C83AD9E0-6176-4A4E-BC77-764B389CD12D}" dt="2021-10-11T13:09:19.733" v="1561" actId="403"/>
      <pc:docMkLst>
        <pc:docMk/>
      </pc:docMkLst>
      <pc:sldChg chg="modSp">
        <pc:chgData name="Jochum van Weert" userId="e812d8bf-5947-4d1b-80fd-fcb855497364" providerId="ADAL" clId="{C83AD9E0-6176-4A4E-BC77-764B389CD12D}" dt="2021-10-04T07:43:02.649" v="393"/>
        <pc:sldMkLst>
          <pc:docMk/>
          <pc:sldMk cId="3308364838" sldId="256"/>
        </pc:sldMkLst>
        <pc:spChg chg="mod">
          <ac:chgData name="Jochum van Weert" userId="e812d8bf-5947-4d1b-80fd-fcb855497364" providerId="ADAL" clId="{C83AD9E0-6176-4A4E-BC77-764B389CD12D}" dt="2021-10-04T07:43:02.649" v="393"/>
          <ac:spMkLst>
            <pc:docMk/>
            <pc:sldMk cId="3308364838" sldId="256"/>
            <ac:spMk id="2" creationId="{2A1E8E31-34FD-4BF9-A8E0-A264983D6CAE}"/>
          </ac:spMkLst>
        </pc:spChg>
        <pc:spChg chg="mod">
          <ac:chgData name="Jochum van Weert" userId="e812d8bf-5947-4d1b-80fd-fcb855497364" providerId="ADAL" clId="{C83AD9E0-6176-4A4E-BC77-764B389CD12D}" dt="2021-10-04T07:43:02.649" v="393"/>
          <ac:spMkLst>
            <pc:docMk/>
            <pc:sldMk cId="3308364838" sldId="256"/>
            <ac:spMk id="3" creationId="{C92FA46F-80B1-455B-B634-FEED956FB1F7}"/>
          </ac:spMkLst>
        </pc:spChg>
      </pc:sldChg>
      <pc:sldChg chg="modSp modAnim">
        <pc:chgData name="Jochum van Weert" userId="e812d8bf-5947-4d1b-80fd-fcb855497364" providerId="ADAL" clId="{C83AD9E0-6176-4A4E-BC77-764B389CD12D}" dt="2021-10-11T12:35:59.395" v="1319" actId="20577"/>
        <pc:sldMkLst>
          <pc:docMk/>
          <pc:sldMk cId="430487190" sldId="257"/>
        </pc:sldMkLst>
        <pc:spChg chg="mod">
          <ac:chgData name="Jochum van Weert" userId="e812d8bf-5947-4d1b-80fd-fcb855497364" providerId="ADAL" clId="{C83AD9E0-6176-4A4E-BC77-764B389CD12D}" dt="2021-10-04T07:43:02.649" v="393"/>
          <ac:spMkLst>
            <pc:docMk/>
            <pc:sldMk cId="430487190" sldId="257"/>
            <ac:spMk id="2" creationId="{89405C2D-9FF6-4575-B0C0-D8176DBFD93B}"/>
          </ac:spMkLst>
        </pc:spChg>
        <pc:spChg chg="mod">
          <ac:chgData name="Jochum van Weert" userId="e812d8bf-5947-4d1b-80fd-fcb855497364" providerId="ADAL" clId="{C83AD9E0-6176-4A4E-BC77-764B389CD12D}" dt="2021-10-11T12:35:59.395" v="1319" actId="20577"/>
          <ac:spMkLst>
            <pc:docMk/>
            <pc:sldMk cId="430487190" sldId="257"/>
            <ac:spMk id="3" creationId="{F410B07E-477B-4652-B407-B8254D06FB5E}"/>
          </ac:spMkLst>
        </pc:spChg>
      </pc:sldChg>
      <pc:sldChg chg="modSp new mod modAnim">
        <pc:chgData name="Jochum van Weert" userId="e812d8bf-5947-4d1b-80fd-fcb855497364" providerId="ADAL" clId="{C83AD9E0-6176-4A4E-BC77-764B389CD12D}" dt="2021-10-11T12:35:35.035" v="1258"/>
        <pc:sldMkLst>
          <pc:docMk/>
          <pc:sldMk cId="1002664478" sldId="258"/>
        </pc:sldMkLst>
        <pc:spChg chg="mod">
          <ac:chgData name="Jochum van Weert" userId="e812d8bf-5947-4d1b-80fd-fcb855497364" providerId="ADAL" clId="{C83AD9E0-6176-4A4E-BC77-764B389CD12D}" dt="2021-10-04T07:43:02.649" v="393"/>
          <ac:spMkLst>
            <pc:docMk/>
            <pc:sldMk cId="1002664478" sldId="258"/>
            <ac:spMk id="2" creationId="{C238C4EB-3DC7-47F7-894E-6028336E173E}"/>
          </ac:spMkLst>
        </pc:spChg>
        <pc:spChg chg="mod">
          <ac:chgData name="Jochum van Weert" userId="e812d8bf-5947-4d1b-80fd-fcb855497364" providerId="ADAL" clId="{C83AD9E0-6176-4A4E-BC77-764B389CD12D}" dt="2021-10-11T12:19:56.646" v="459" actId="20577"/>
          <ac:spMkLst>
            <pc:docMk/>
            <pc:sldMk cId="1002664478" sldId="258"/>
            <ac:spMk id="3" creationId="{E5A7D921-CE11-4044-8C36-DBD9F1AF1AF0}"/>
          </ac:spMkLst>
        </pc:spChg>
      </pc:sldChg>
      <pc:sldChg chg="modSp new mod modAnim">
        <pc:chgData name="Jochum van Weert" userId="e812d8bf-5947-4d1b-80fd-fcb855497364" providerId="ADAL" clId="{C83AD9E0-6176-4A4E-BC77-764B389CD12D}" dt="2021-10-11T13:08:46.253" v="1556"/>
        <pc:sldMkLst>
          <pc:docMk/>
          <pc:sldMk cId="3490706490" sldId="259"/>
        </pc:sldMkLst>
        <pc:spChg chg="mod">
          <ac:chgData name="Jochum van Weert" userId="e812d8bf-5947-4d1b-80fd-fcb855497364" providerId="ADAL" clId="{C83AD9E0-6176-4A4E-BC77-764B389CD12D}" dt="2021-10-04T07:45:50.872" v="455" actId="20577"/>
          <ac:spMkLst>
            <pc:docMk/>
            <pc:sldMk cId="3490706490" sldId="259"/>
            <ac:spMk id="2" creationId="{023EC7A4-2E93-43B1-BAB9-9D1959B16AE6}"/>
          </ac:spMkLst>
        </pc:spChg>
        <pc:spChg chg="mod">
          <ac:chgData name="Jochum van Weert" userId="e812d8bf-5947-4d1b-80fd-fcb855497364" providerId="ADAL" clId="{C83AD9E0-6176-4A4E-BC77-764B389CD12D}" dt="2021-10-11T12:24:37.896" v="932" actId="313"/>
          <ac:spMkLst>
            <pc:docMk/>
            <pc:sldMk cId="3490706490" sldId="259"/>
            <ac:spMk id="3" creationId="{01859FAC-DF4E-4F4E-9854-C860548BA9F3}"/>
          </ac:spMkLst>
        </pc:spChg>
      </pc:sldChg>
      <pc:sldChg chg="modSp new mod modAnim">
        <pc:chgData name="Jochum van Weert" userId="e812d8bf-5947-4d1b-80fd-fcb855497364" providerId="ADAL" clId="{C83AD9E0-6176-4A4E-BC77-764B389CD12D}" dt="2021-10-11T12:36:26.645" v="1320"/>
        <pc:sldMkLst>
          <pc:docMk/>
          <pc:sldMk cId="3268333548" sldId="260"/>
        </pc:sldMkLst>
        <pc:spChg chg="mod">
          <ac:chgData name="Jochum van Weert" userId="e812d8bf-5947-4d1b-80fd-fcb855497364" providerId="ADAL" clId="{C83AD9E0-6176-4A4E-BC77-764B389CD12D}" dt="2021-10-11T12:32:39.885" v="1104" actId="20577"/>
          <ac:spMkLst>
            <pc:docMk/>
            <pc:sldMk cId="3268333548" sldId="260"/>
            <ac:spMk id="2" creationId="{97078FBF-4402-4AC0-9F43-EED0CF57007B}"/>
          </ac:spMkLst>
        </pc:spChg>
        <pc:spChg chg="mod">
          <ac:chgData name="Jochum van Weert" userId="e812d8bf-5947-4d1b-80fd-fcb855497364" providerId="ADAL" clId="{C83AD9E0-6176-4A4E-BC77-764B389CD12D}" dt="2021-10-11T12:31:58.565" v="1081" actId="27636"/>
          <ac:spMkLst>
            <pc:docMk/>
            <pc:sldMk cId="3268333548" sldId="260"/>
            <ac:spMk id="3" creationId="{DE2D9976-73A4-4352-A353-4D0C95EE2062}"/>
          </ac:spMkLst>
        </pc:spChg>
      </pc:sldChg>
      <pc:sldChg chg="modSp new mod modAnim">
        <pc:chgData name="Jochum van Weert" userId="e812d8bf-5947-4d1b-80fd-fcb855497364" providerId="ADAL" clId="{C83AD9E0-6176-4A4E-BC77-764B389CD12D}" dt="2021-10-11T12:36:32.545" v="1321"/>
        <pc:sldMkLst>
          <pc:docMk/>
          <pc:sldMk cId="738852323" sldId="261"/>
        </pc:sldMkLst>
        <pc:spChg chg="mod">
          <ac:chgData name="Jochum van Weert" userId="e812d8bf-5947-4d1b-80fd-fcb855497364" providerId="ADAL" clId="{C83AD9E0-6176-4A4E-BC77-764B389CD12D}" dt="2021-10-11T12:32:55.495" v="1152" actId="20577"/>
          <ac:spMkLst>
            <pc:docMk/>
            <pc:sldMk cId="738852323" sldId="261"/>
            <ac:spMk id="2" creationId="{C30833F5-6CF1-4828-B078-6ADCE2B632FD}"/>
          </ac:spMkLst>
        </pc:spChg>
        <pc:spChg chg="mod">
          <ac:chgData name="Jochum van Weert" userId="e812d8bf-5947-4d1b-80fd-fcb855497364" providerId="ADAL" clId="{C83AD9E0-6176-4A4E-BC77-764B389CD12D}" dt="2021-10-11T12:35:05.687" v="1253" actId="20577"/>
          <ac:spMkLst>
            <pc:docMk/>
            <pc:sldMk cId="738852323" sldId="261"/>
            <ac:spMk id="3" creationId="{F393CDEB-7E92-4321-9C06-6F8925C4FC8B}"/>
          </ac:spMkLst>
        </pc:spChg>
      </pc:sldChg>
      <pc:sldChg chg="addSp modSp new mod modAnim">
        <pc:chgData name="Jochum van Weert" userId="e812d8bf-5947-4d1b-80fd-fcb855497364" providerId="ADAL" clId="{C83AD9E0-6176-4A4E-BC77-764B389CD12D}" dt="2021-10-11T13:06:46.803" v="1526" actId="1076"/>
        <pc:sldMkLst>
          <pc:docMk/>
          <pc:sldMk cId="2871161122" sldId="262"/>
        </pc:sldMkLst>
        <pc:spChg chg="mod">
          <ac:chgData name="Jochum van Weert" userId="e812d8bf-5947-4d1b-80fd-fcb855497364" providerId="ADAL" clId="{C83AD9E0-6176-4A4E-BC77-764B389CD12D}" dt="2021-10-11T13:00:57.669" v="1396" actId="404"/>
          <ac:spMkLst>
            <pc:docMk/>
            <pc:sldMk cId="2871161122" sldId="262"/>
            <ac:spMk id="2" creationId="{6337D772-0D2B-478C-90BA-6DFB146D7676}"/>
          </ac:spMkLst>
        </pc:spChg>
        <pc:spChg chg="mod">
          <ac:chgData name="Jochum van Weert" userId="e812d8bf-5947-4d1b-80fd-fcb855497364" providerId="ADAL" clId="{C83AD9E0-6176-4A4E-BC77-764B389CD12D}" dt="2021-10-11T13:04:15.073" v="1497" actId="20577"/>
          <ac:spMkLst>
            <pc:docMk/>
            <pc:sldMk cId="2871161122" sldId="262"/>
            <ac:spMk id="3" creationId="{CB5098D8-323A-4DD8-949A-6644DCB2CAAC}"/>
          </ac:spMkLst>
        </pc:spChg>
        <pc:spChg chg="add mod">
          <ac:chgData name="Jochum van Weert" userId="e812d8bf-5947-4d1b-80fd-fcb855497364" providerId="ADAL" clId="{C83AD9E0-6176-4A4E-BC77-764B389CD12D}" dt="2021-10-11T13:06:39.953" v="1524" actId="1076"/>
          <ac:spMkLst>
            <pc:docMk/>
            <pc:sldMk cId="2871161122" sldId="262"/>
            <ac:spMk id="7" creationId="{DFE32DF4-7282-6449-A5F7-D5F893CF319B}"/>
          </ac:spMkLst>
        </pc:spChg>
        <pc:spChg chg="add mod">
          <ac:chgData name="Jochum van Weert" userId="e812d8bf-5947-4d1b-80fd-fcb855497364" providerId="ADAL" clId="{C83AD9E0-6176-4A4E-BC77-764B389CD12D}" dt="2021-10-11T13:06:43.403" v="1525" actId="1076"/>
          <ac:spMkLst>
            <pc:docMk/>
            <pc:sldMk cId="2871161122" sldId="262"/>
            <ac:spMk id="8" creationId="{CCE1876B-B92B-AB48-907C-571A19DC2840}"/>
          </ac:spMkLst>
        </pc:spChg>
        <pc:spChg chg="add mod">
          <ac:chgData name="Jochum van Weert" userId="e812d8bf-5947-4d1b-80fd-fcb855497364" providerId="ADAL" clId="{C83AD9E0-6176-4A4E-BC77-764B389CD12D}" dt="2021-10-11T13:06:46.803" v="1526" actId="1076"/>
          <ac:spMkLst>
            <pc:docMk/>
            <pc:sldMk cId="2871161122" sldId="262"/>
            <ac:spMk id="9" creationId="{E0090DF2-475A-2742-905E-1664BF4CF75B}"/>
          </ac:spMkLst>
        </pc:spChg>
        <pc:picChg chg="add mod">
          <ac:chgData name="Jochum van Weert" userId="e812d8bf-5947-4d1b-80fd-fcb855497364" providerId="ADAL" clId="{C83AD9E0-6176-4A4E-BC77-764B389CD12D}" dt="2021-10-11T13:06:37.414" v="1523" actId="1076"/>
          <ac:picMkLst>
            <pc:docMk/>
            <pc:sldMk cId="2871161122" sldId="262"/>
            <ac:picMk id="4" creationId="{CEB33D67-83AE-214F-98B8-4C7782EA245B}"/>
          </ac:picMkLst>
        </pc:picChg>
        <pc:picChg chg="add mod">
          <ac:chgData name="Jochum van Weert" userId="e812d8bf-5947-4d1b-80fd-fcb855497364" providerId="ADAL" clId="{C83AD9E0-6176-4A4E-BC77-764B389CD12D}" dt="2021-10-11T13:06:28.413" v="1520" actId="1076"/>
          <ac:picMkLst>
            <pc:docMk/>
            <pc:sldMk cId="2871161122" sldId="262"/>
            <ac:picMk id="5" creationId="{C0195AEF-A374-E747-984E-8627C6875438}"/>
          </ac:picMkLst>
        </pc:picChg>
        <pc:picChg chg="add mod">
          <ac:chgData name="Jochum van Weert" userId="e812d8bf-5947-4d1b-80fd-fcb855497364" providerId="ADAL" clId="{C83AD9E0-6176-4A4E-BC77-764B389CD12D}" dt="2021-10-11T13:06:35.003" v="1522" actId="1076"/>
          <ac:picMkLst>
            <pc:docMk/>
            <pc:sldMk cId="2871161122" sldId="262"/>
            <ac:picMk id="6" creationId="{B76A719A-441B-A443-B659-CCCECB043D19}"/>
          </ac:picMkLst>
        </pc:picChg>
      </pc:sldChg>
      <pc:sldChg chg="modSp new mod">
        <pc:chgData name="Jochum van Weert" userId="e812d8bf-5947-4d1b-80fd-fcb855497364" providerId="ADAL" clId="{C83AD9E0-6176-4A4E-BC77-764B389CD12D}" dt="2021-10-11T13:09:19.733" v="1561" actId="403"/>
        <pc:sldMkLst>
          <pc:docMk/>
          <pc:sldMk cId="3925212709" sldId="263"/>
        </pc:sldMkLst>
        <pc:spChg chg="mod">
          <ac:chgData name="Jochum van Weert" userId="e812d8bf-5947-4d1b-80fd-fcb855497364" providerId="ADAL" clId="{C83AD9E0-6176-4A4E-BC77-764B389CD12D}" dt="2021-10-11T13:07:20.513" v="1550" actId="20577"/>
          <ac:spMkLst>
            <pc:docMk/>
            <pc:sldMk cId="3925212709" sldId="263"/>
            <ac:spMk id="2" creationId="{1976BE46-00DA-448E-97D5-510CBA72D3F9}"/>
          </ac:spMkLst>
        </pc:spChg>
        <pc:spChg chg="mod">
          <ac:chgData name="Jochum van Weert" userId="e812d8bf-5947-4d1b-80fd-fcb855497364" providerId="ADAL" clId="{C83AD9E0-6176-4A4E-BC77-764B389CD12D}" dt="2021-10-11T13:09:19.733" v="1561" actId="403"/>
          <ac:spMkLst>
            <pc:docMk/>
            <pc:sldMk cId="3925212709" sldId="263"/>
            <ac:spMk id="3" creationId="{45FA2817-19AC-42C4-AE49-3448F9AD4B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7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1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2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4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3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1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9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0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1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5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7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58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E8E31-34FD-4BF9-A8E0-A264983D6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963" y="1113283"/>
            <a:ext cx="4288404" cy="2315718"/>
          </a:xfrm>
        </p:spPr>
        <p:txBody>
          <a:bodyPr>
            <a:normAutofit/>
          </a:bodyPr>
          <a:lstStyle/>
          <a:p>
            <a:r>
              <a:rPr lang="nl-NL" sz="4100" dirty="0"/>
              <a:t>Grammatica’s (1)</a:t>
            </a:r>
          </a:p>
        </p:txBody>
      </p:sp>
      <p:sp>
        <p:nvSpPr>
          <p:cNvPr id="14" name="Round Diagonal Corner Rectangle 6">
            <a:extLst>
              <a:ext uri="{FF2B5EF4-FFF2-40B4-BE49-F238E27FC236}">
                <a16:creationId xmlns:a16="http://schemas.microsoft.com/office/drawing/2014/main" id="{E514B1EB-1EB9-4A85-9C31-C41C1A7CE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6C259E56-15D5-5523-55A4-9E80E2A73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539" y="1136606"/>
            <a:ext cx="4577297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10A03-54F0-4A0F-9854-45B3B2D7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les: Woordsoorten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636F18-96C4-42B6-9C6D-545D9685A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Waarde</a:t>
            </a:r>
            <a:r>
              <a:rPr lang="en-US" sz="2400" dirty="0"/>
              <a:t> (literal)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Operator (operator)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Scheidingsteken</a:t>
            </a:r>
            <a:r>
              <a:rPr lang="en-US" sz="2400" dirty="0"/>
              <a:t> (delimiter)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Variabelenaam</a:t>
            </a:r>
            <a:r>
              <a:rPr lang="en-US" sz="2400" dirty="0"/>
              <a:t> (variable identifier)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Functienaam</a:t>
            </a:r>
            <a:r>
              <a:rPr lang="en-US" sz="2400" dirty="0"/>
              <a:t> (function identifier)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Gereserveerd</a:t>
            </a:r>
            <a:r>
              <a:rPr lang="en-US" sz="2400" dirty="0"/>
              <a:t> </a:t>
            </a:r>
            <a:r>
              <a:rPr lang="en-US" sz="2400" dirty="0" err="1"/>
              <a:t>woord</a:t>
            </a:r>
            <a:r>
              <a:rPr lang="en-US" sz="2400" dirty="0"/>
              <a:t> (keyword / reserved word)</a:t>
            </a:r>
            <a:endParaRPr lang="nl-NL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71C2DE2-105C-F34B-B839-57DC0E2EC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96" y="1844600"/>
            <a:ext cx="5350732" cy="32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220A6-7280-4034-A0AB-34AC8A6B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3414"/>
            <a:ext cx="9905998" cy="1478570"/>
          </a:xfrm>
        </p:spPr>
        <p:txBody>
          <a:bodyPr/>
          <a:lstStyle/>
          <a:p>
            <a:r>
              <a:rPr lang="nl-NL" dirty="0"/>
              <a:t>Woordsoorten (2)</a:t>
            </a:r>
            <a:br>
              <a:rPr lang="nl-NL" dirty="0"/>
            </a:br>
            <a:r>
              <a:rPr lang="nl-NL" dirty="0"/>
              <a:t>Wat ziet de </a:t>
            </a:r>
            <a:r>
              <a:rPr lang="nl-NL" dirty="0" err="1"/>
              <a:t>interpreter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81B5CF-17B8-4D55-ABA3-E353AD7B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83" y="2136073"/>
            <a:ext cx="9905999" cy="4608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&lt;</a:t>
            </a:r>
            <a:r>
              <a:rPr lang="nl-NL" sz="1800" dirty="0" err="1">
                <a:latin typeface="Courier New" panose="02070309020205020404" pitchFamily="49" charset="0"/>
                <a:ea typeface="Calibri" panose="020F0502020204030204" pitchFamily="34" charset="0"/>
              </a:rPr>
              <a:t>variabelenaam</a:t>
            </a: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&gt; &lt;operator&gt; &lt;waarde&gt; &lt;nieuwe regel&gt; </a:t>
            </a:r>
            <a:b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&lt;gereserveerd woord&gt; &lt;</a:t>
            </a:r>
            <a:r>
              <a:rPr lang="nl-NL" sz="1800" dirty="0" err="1">
                <a:latin typeface="Courier New" panose="02070309020205020404" pitchFamily="49" charset="0"/>
                <a:ea typeface="Calibri" panose="020F0502020204030204" pitchFamily="34" charset="0"/>
              </a:rPr>
              <a:t>variabelenaam</a:t>
            </a: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&gt; &lt;gereserveerd woord&gt; &lt;scheidingsteken&gt; &lt;waarde&gt; &lt;scheidingsteken&gt; &lt;waarde&gt; &lt;scheidingsteken&gt; &lt;waarde&gt; &lt;scheidingsteken&gt; &lt;waarde&gt; &lt;scheidingsteken&gt; &lt;scheidingsteken&gt; &lt;nieuwe regel&gt; </a:t>
            </a:r>
            <a:b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&lt;inspringen&gt; </a:t>
            </a:r>
            <a:b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&lt;</a:t>
            </a:r>
            <a:r>
              <a:rPr lang="nl-NL" sz="1800" dirty="0" err="1">
                <a:latin typeface="Courier New" panose="02070309020205020404" pitchFamily="49" charset="0"/>
                <a:ea typeface="Calibri" panose="020F0502020204030204" pitchFamily="34" charset="0"/>
              </a:rPr>
              <a:t>variabelenaam</a:t>
            </a: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&gt; &lt;operator&gt; &lt;</a:t>
            </a:r>
            <a:r>
              <a:rPr lang="nl-NL" sz="1800" dirty="0" err="1">
                <a:latin typeface="Courier New" panose="02070309020205020404" pitchFamily="49" charset="0"/>
                <a:ea typeface="Calibri" panose="020F0502020204030204" pitchFamily="34" charset="0"/>
              </a:rPr>
              <a:t>variabelenaam</a:t>
            </a: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&gt; &lt;nieuwe regel&gt; </a:t>
            </a:r>
            <a:b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&lt;terugspringen&gt; </a:t>
            </a:r>
            <a:b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&lt;functienaam&gt; &lt;scheidingsteken&gt; &lt;</a:t>
            </a:r>
            <a:r>
              <a:rPr lang="nl-NL" sz="1800" dirty="0" err="1">
                <a:latin typeface="Courier New" panose="02070309020205020404" pitchFamily="49" charset="0"/>
                <a:ea typeface="Calibri" panose="020F0502020204030204" pitchFamily="34" charset="0"/>
              </a:rPr>
              <a:t>variabelenaam</a:t>
            </a:r>
            <a:r>
              <a:rPr lang="nl-NL" sz="1800" dirty="0">
                <a:latin typeface="Courier New" panose="02070309020205020404" pitchFamily="49" charset="0"/>
                <a:ea typeface="Calibri" panose="020F0502020204030204" pitchFamily="34" charset="0"/>
              </a:rPr>
              <a:t>&gt; &lt;scheidingsteken&gt; </a:t>
            </a:r>
          </a:p>
          <a:p>
            <a:pPr marL="0" indent="0">
              <a:buNone/>
            </a:pPr>
            <a:endParaRPr lang="nl-NL" sz="18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2800"/>
              <a:t>(Meerdere </a:t>
            </a:r>
            <a:r>
              <a:rPr lang="nl-NL" sz="2800" dirty="0"/>
              <a:t>spaties en meerdere “enters” worden samen </a:t>
            </a:r>
            <a:r>
              <a:rPr lang="nl-NL" sz="2800"/>
              <a:t>genomen.)</a:t>
            </a:r>
            <a:endParaRPr lang="nl-NL" sz="2800" dirty="0"/>
          </a:p>
          <a:p>
            <a:endParaRPr lang="nl-NL" sz="1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0FE54C6B-67F7-4F95-A2BE-8BF4C6E7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775" y="207972"/>
            <a:ext cx="3449503" cy="21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EC7A4-2E93-43B1-BAB9-9D1959B1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Inleiding Grammatica’s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859FAC-DF4E-4F4E-9854-C860548B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439814" cy="4309933"/>
          </a:xfrm>
        </p:spPr>
        <p:txBody>
          <a:bodyPr>
            <a:normAutofit/>
          </a:bodyPr>
          <a:lstStyle/>
          <a:p>
            <a:r>
              <a:rPr lang="nl-NL" sz="3200" dirty="0"/>
              <a:t>Grammatica beschrijft regels van een taal</a:t>
            </a:r>
          </a:p>
          <a:p>
            <a:pPr lvl="1"/>
            <a:r>
              <a:rPr lang="nl-NL" sz="2800" dirty="0"/>
              <a:t>Natuurlijke talen (Nederlands, Engels, Latijn, …)</a:t>
            </a:r>
          </a:p>
          <a:p>
            <a:pPr lvl="2"/>
            <a:r>
              <a:rPr lang="nl-NL" sz="2400" dirty="0"/>
              <a:t>Werkwoordsvormen, woordvolgorde, etc.</a:t>
            </a:r>
          </a:p>
          <a:p>
            <a:pPr lvl="2"/>
            <a:r>
              <a:rPr lang="nl-NL" sz="2400" dirty="0"/>
              <a:t>“The boy </a:t>
            </a:r>
            <a:r>
              <a:rPr lang="nl-NL" sz="2400" dirty="0" err="1"/>
              <a:t>little</a:t>
            </a:r>
            <a:r>
              <a:rPr lang="nl-NL" sz="2400" dirty="0"/>
              <a:t> sits </a:t>
            </a:r>
            <a:r>
              <a:rPr lang="nl-NL" sz="2400" dirty="0" err="1"/>
              <a:t>the</a:t>
            </a:r>
            <a:r>
              <a:rPr lang="nl-NL" sz="2400" dirty="0"/>
              <a:t> floor on” </a:t>
            </a:r>
            <a:r>
              <a:rPr lang="nl-NL" sz="2400" dirty="0">
                <a:sym typeface="Wingdings" panose="05000000000000000000" pitchFamily="2" charset="2"/>
              </a:rPr>
              <a:t> “The </a:t>
            </a:r>
            <a:r>
              <a:rPr lang="nl-NL" sz="2400" dirty="0" err="1">
                <a:sym typeface="Wingdings" panose="05000000000000000000" pitchFamily="2" charset="2"/>
              </a:rPr>
              <a:t>little</a:t>
            </a:r>
            <a:r>
              <a:rPr lang="nl-NL" sz="2400" dirty="0">
                <a:sym typeface="Wingdings" panose="05000000000000000000" pitchFamily="2" charset="2"/>
              </a:rPr>
              <a:t> boy sits on </a:t>
            </a:r>
            <a:r>
              <a:rPr lang="nl-NL" sz="2400" dirty="0" err="1">
                <a:sym typeface="Wingdings" panose="05000000000000000000" pitchFamily="2" charset="2"/>
              </a:rPr>
              <a:t>the</a:t>
            </a:r>
            <a:r>
              <a:rPr lang="nl-NL" sz="2400" dirty="0">
                <a:sym typeface="Wingdings" panose="05000000000000000000" pitchFamily="2" charset="2"/>
              </a:rPr>
              <a:t> floor”</a:t>
            </a:r>
          </a:p>
          <a:p>
            <a:pPr lvl="1"/>
            <a:r>
              <a:rPr lang="nl-NL" sz="2800" dirty="0">
                <a:sym typeface="Wingdings" panose="05000000000000000000" pitchFamily="2" charset="2"/>
              </a:rPr>
              <a:t>Formele talen (zoals programmeertalen)</a:t>
            </a:r>
          </a:p>
          <a:p>
            <a:pPr lvl="2"/>
            <a:r>
              <a:rPr lang="nl-NL" sz="2400" dirty="0">
                <a:sym typeface="Wingdings" panose="05000000000000000000" pitchFamily="2" charset="2"/>
              </a:rPr>
              <a:t>Regels zijn veel strikter (vandaar dat een gedicht in python lastig wordt)</a:t>
            </a:r>
          </a:p>
          <a:p>
            <a:pPr lvl="2"/>
            <a:r>
              <a:rPr lang="nl-NL" sz="2400" dirty="0">
                <a:sym typeface="Wingdings" panose="05000000000000000000" pitchFamily="2" charset="2"/>
              </a:rPr>
              <a:t>Programmeercode moet worden vertaald naar machinecode</a:t>
            </a:r>
          </a:p>
          <a:p>
            <a:pPr lvl="2"/>
            <a:endParaRPr lang="nl-NL" sz="2400" dirty="0"/>
          </a:p>
          <a:p>
            <a:pPr lvl="1"/>
            <a:endParaRPr lang="nl-NL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25A08A-F16D-4B4F-823C-E6719AB1E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772" y="0"/>
            <a:ext cx="3456228" cy="25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78FBF-4402-4AC0-9F43-EED0CF57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Dubbelzinnigheid bij natuurlijke talen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D9976-73A4-4352-A353-4D0C95EE2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959430"/>
            <a:ext cx="10179698" cy="4593770"/>
          </a:xfrm>
        </p:spPr>
        <p:txBody>
          <a:bodyPr>
            <a:normAutofit fontScale="92500"/>
          </a:bodyPr>
          <a:lstStyle/>
          <a:p>
            <a:r>
              <a:rPr lang="nl-NL" dirty="0"/>
              <a:t>Bij natuurlijke talen is er ruimte voor dubbelzinnigheid (zie je ze alle 4?):</a:t>
            </a:r>
          </a:p>
          <a:p>
            <a:pPr marL="0" indent="0" algn="ctr">
              <a:buNone/>
            </a:pPr>
            <a:r>
              <a:rPr lang="nl-NL" sz="3500" dirty="0">
                <a:solidFill>
                  <a:schemeClr val="accent2"/>
                </a:solidFill>
              </a:rPr>
              <a:t>"Het jongetje zag een man op zijn telefoon staan.“</a:t>
            </a:r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Het jongetje zag een afbeelding van een man op het scherm van zijn telefoon.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Het jongetje zag een afbeelding van een staande man op het scherm van zijn telefoon.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Het jongetje zag een man met zijn voeten boven op de telefoon van het jongetje staan.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Het jongetje zag een man met zijn voeten boven op de telefoon van de man staan.</a:t>
            </a:r>
          </a:p>
          <a:p>
            <a:pPr marL="0" indent="0" algn="ctr">
              <a:buNone/>
            </a:pPr>
            <a:endParaRPr lang="nl-NL" sz="2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algn="ctr"/>
            <a:endParaRPr lang="nl-NL" sz="2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833F5-6CF1-4828-B078-6ADCE2B6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Dubbelzinnigheid bij Formele talen </a:t>
            </a:r>
            <a:br>
              <a:rPr lang="nl-NL" dirty="0"/>
            </a:br>
            <a:r>
              <a:rPr lang="nl-NL" dirty="0"/>
              <a:t>(zoals python)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93CDEB-7E92-4321-9C06-6F8925C4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195282" cy="3541714"/>
          </a:xfrm>
        </p:spPr>
        <p:txBody>
          <a:bodyPr>
            <a:normAutofit fontScale="77500" lnSpcReduction="20000"/>
          </a:bodyPr>
          <a:lstStyle/>
          <a:p>
            <a:r>
              <a:rPr lang="nl-NL" sz="3300" dirty="0"/>
              <a:t>Betekenis moet eenduidig zijn. Dubbelzinnigheid moet worden voorkomen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totaalbedrag = 42.50</a:t>
            </a:r>
          </a:p>
          <a:p>
            <a:pPr marL="0" indent="0">
              <a:buNone/>
            </a:pP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gratisverzenden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= 50</a:t>
            </a:r>
          </a:p>
          <a:p>
            <a:pPr marL="0" indent="0">
              <a:buNone/>
            </a:pP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totaalbedrag &gt;=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gratisverzenden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print("De bestelling wordt gratis verzonden")</a:t>
            </a:r>
          </a:p>
          <a:p>
            <a:pPr marL="0" indent="0">
              <a:buNone/>
            </a:pP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print("Verzendkosten: 3,95")</a:t>
            </a:r>
          </a:p>
        </p:txBody>
      </p:sp>
    </p:spTree>
    <p:extLst>
      <p:ext uri="{BB962C8B-B14F-4D97-AF65-F5344CB8AC3E}">
        <p14:creationId xmlns:p14="http://schemas.microsoft.com/office/powerpoint/2010/main" val="7388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7D772-0D2B-478C-90BA-6DFB146D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Regels van een taal: Syntaxis (Engels : Syntax)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98D8-323A-4DD8-949A-6644DCB2C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77568"/>
            <a:ext cx="9905999" cy="3913633"/>
          </a:xfrm>
        </p:spPr>
        <p:txBody>
          <a:bodyPr/>
          <a:lstStyle/>
          <a:p>
            <a:r>
              <a:rPr lang="nl-NL" dirty="0"/>
              <a:t>Elke taal heeft zijn eigen syntax (regels)</a:t>
            </a:r>
          </a:p>
          <a:p>
            <a:r>
              <a:rPr lang="nl-NL" dirty="0"/>
              <a:t>3x hetzelfde programma in 3 verschillende talen: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B33D67-83AE-214F-98B8-4C7782EA245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22512"/>
          <a:stretch/>
        </p:blipFill>
        <p:spPr>
          <a:xfrm>
            <a:off x="8489748" y="3123339"/>
            <a:ext cx="2707625" cy="26674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0195AEF-A374-E747-984E-8627C6875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8"/>
          <a:stretch/>
        </p:blipFill>
        <p:spPr>
          <a:xfrm>
            <a:off x="991450" y="3123339"/>
            <a:ext cx="3071064" cy="266786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76A719A-441B-A443-B659-CCCECB043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45"/>
          <a:stretch/>
        </p:blipFill>
        <p:spPr>
          <a:xfrm>
            <a:off x="4732156" y="3123339"/>
            <a:ext cx="3048275" cy="2667435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DFE32DF4-7282-6449-A5F7-D5F893CF319B}"/>
              </a:ext>
            </a:extLst>
          </p:cNvPr>
          <p:cNvSpPr txBox="1"/>
          <p:nvPr/>
        </p:nvSpPr>
        <p:spPr>
          <a:xfrm>
            <a:off x="2150625" y="5849440"/>
            <a:ext cx="56811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C#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CCE1876B-B92B-AB48-907C-571A19DC2840}"/>
              </a:ext>
            </a:extLst>
          </p:cNvPr>
          <p:cNvSpPr txBox="1"/>
          <p:nvPr/>
        </p:nvSpPr>
        <p:spPr>
          <a:xfrm>
            <a:off x="5918569" y="5849440"/>
            <a:ext cx="67544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PHP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0090DF2-475A-2742-905E-1664BF4CF75B}"/>
              </a:ext>
            </a:extLst>
          </p:cNvPr>
          <p:cNvSpPr txBox="1"/>
          <p:nvPr/>
        </p:nvSpPr>
        <p:spPr>
          <a:xfrm>
            <a:off x="9329261" y="5849440"/>
            <a:ext cx="102859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nl-NL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28711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6BE46-00DA-448E-97D5-510CBA72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Syntaxis: 3 niveaus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FA2817-19AC-42C4-AE49-3448F9AD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53184"/>
            <a:ext cx="9905999" cy="43037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2"/>
                </a:solidFill>
              </a:rPr>
              <a:t>Woordniveau:</a:t>
            </a:r>
            <a:r>
              <a:rPr lang="nl-NL" sz="4000" dirty="0"/>
              <a:t> </a:t>
            </a:r>
            <a:r>
              <a:rPr lang="nl-NL" sz="3600" dirty="0"/>
              <a:t>Spelling</a:t>
            </a:r>
          </a:p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2"/>
                </a:solidFill>
              </a:rPr>
              <a:t>Zinsniveau: </a:t>
            </a:r>
            <a:r>
              <a:rPr lang="nl-NL" sz="4000" dirty="0"/>
              <a:t>G</a:t>
            </a:r>
            <a:r>
              <a:rPr lang="nl-NL" sz="3600" dirty="0"/>
              <a:t>rammatica</a:t>
            </a:r>
          </a:p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2"/>
                </a:solidFill>
              </a:rPr>
              <a:t>Contextniveau: </a:t>
            </a:r>
            <a:r>
              <a:rPr lang="nl-NL" sz="4000" dirty="0"/>
              <a:t>bv. </a:t>
            </a:r>
            <a:r>
              <a:rPr lang="nl-NL" sz="3600" dirty="0"/>
              <a:t>de geldigheid van variabelen</a:t>
            </a:r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9252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7A13E-3FD9-4392-95DE-45332E84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5" y="0"/>
            <a:ext cx="9905998" cy="1478570"/>
          </a:xfrm>
        </p:spPr>
        <p:txBody>
          <a:bodyPr/>
          <a:lstStyle/>
          <a:p>
            <a:r>
              <a:rPr lang="nl-NL" dirty="0"/>
              <a:t>Woordniveau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3B2E47-D82A-439E-8D7A-D561BE2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80" y="1286319"/>
            <a:ext cx="9905999" cy="35417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/>
              <a:t>De syntaxis voor woorden hangt af van het type woord. </a:t>
            </a:r>
          </a:p>
          <a:p>
            <a:pPr>
              <a:lnSpc>
                <a:spcPct val="150000"/>
              </a:lnSpc>
            </a:pPr>
            <a:r>
              <a:rPr lang="nl-NL" dirty="0"/>
              <a:t>VB: Python documentatie voor variabele namen:</a:t>
            </a:r>
          </a:p>
          <a:p>
            <a:pPr>
              <a:lnSpc>
                <a:spcPct val="150000"/>
              </a:lnSpc>
            </a:pPr>
            <a:endParaRPr lang="nl-NL" sz="2400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F7E0252-6626-458B-8C29-E4495374EB47}"/>
              </a:ext>
            </a:extLst>
          </p:cNvPr>
          <p:cNvSpPr txBox="1"/>
          <p:nvPr/>
        </p:nvSpPr>
        <p:spPr>
          <a:xfrm>
            <a:off x="469392" y="2758793"/>
            <a:ext cx="1097889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Rule-1</a:t>
            </a:r>
            <a:r>
              <a:rPr lang="en-US" sz="2000" dirty="0"/>
              <a:t>: You should start variable name with an alphabet or </a:t>
            </a:r>
            <a:r>
              <a:rPr lang="en-US" sz="2000" b="1" dirty="0"/>
              <a:t>underscore(_)</a:t>
            </a:r>
            <a:r>
              <a:rPr lang="en-US" sz="2000" dirty="0"/>
              <a:t> character.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Rule-2:</a:t>
            </a:r>
            <a:r>
              <a:rPr lang="en-US" sz="2000" dirty="0"/>
              <a:t> A variable name can only contain </a:t>
            </a:r>
            <a:r>
              <a:rPr lang="en-US" sz="2000" b="1" dirty="0"/>
              <a:t>A-Z,a-z,0-9</a:t>
            </a:r>
            <a:r>
              <a:rPr lang="en-US" sz="2000" dirty="0"/>
              <a:t> and </a:t>
            </a:r>
            <a:r>
              <a:rPr lang="en-US" sz="2000" b="1" dirty="0"/>
              <a:t>underscore(_)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Rule-3:</a:t>
            </a:r>
            <a:r>
              <a:rPr lang="en-US" sz="2000" dirty="0"/>
              <a:t> You cannot start the variable name with a </a:t>
            </a:r>
            <a:r>
              <a:rPr lang="en-US" sz="2000" b="1" dirty="0"/>
              <a:t>number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Rule-4:</a:t>
            </a:r>
            <a:r>
              <a:rPr lang="en-US" sz="2000" dirty="0"/>
              <a:t> You cannot use special characters with the variable name such as such as</a:t>
            </a:r>
            <a:r>
              <a:rPr lang="en-US" sz="2000" b="1" dirty="0"/>
              <a:t> $,%,#,&amp;,@.-,^ </a:t>
            </a:r>
            <a:r>
              <a:rPr lang="en-US" sz="2000" dirty="0"/>
              <a:t>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Rule-5</a:t>
            </a:r>
            <a:r>
              <a:rPr lang="en-US" sz="2000" dirty="0"/>
              <a:t>: Variable names are </a:t>
            </a:r>
            <a:r>
              <a:rPr lang="en-US" sz="2000" b="1" dirty="0"/>
              <a:t>case sensitive</a:t>
            </a:r>
            <a:r>
              <a:rPr lang="en-US" sz="2000" dirty="0"/>
              <a:t>. For example hello and Hello are two different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Rule-6:</a:t>
            </a:r>
            <a:r>
              <a:rPr lang="en-US" sz="2000" dirty="0"/>
              <a:t> Do not use reserved keyword as a variable name for example keywords like </a:t>
            </a:r>
            <a:r>
              <a:rPr lang="en-US" sz="2000" b="1" dirty="0"/>
              <a:t>class, for, def, del, </a:t>
            </a:r>
            <a:br>
              <a:rPr lang="en-US" sz="2000" b="1" dirty="0"/>
            </a:br>
            <a:r>
              <a:rPr lang="en-US" sz="2000" b="1" dirty="0"/>
              <a:t>		 is, else,</a:t>
            </a:r>
            <a:r>
              <a:rPr lang="en-US" sz="2000" dirty="0"/>
              <a:t> </a:t>
            </a:r>
            <a:r>
              <a:rPr lang="en-US" sz="2000" b="1" dirty="0"/>
              <a:t>try, from, </a:t>
            </a:r>
            <a:r>
              <a:rPr lang="en-US" sz="2000" dirty="0"/>
              <a:t>etc.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15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F4E55-EE13-4D82-AEFD-1F8BC816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Zinsniveau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26188-1BCC-49C3-B1AE-C449BE3EC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/>
              <a:t>De grammatica: Juiste volgorde van variabelen, operatoren en andere tekens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Volgende les meer hierover</a:t>
            </a:r>
          </a:p>
        </p:txBody>
      </p:sp>
    </p:spTree>
    <p:extLst>
      <p:ext uri="{BB962C8B-B14F-4D97-AF65-F5344CB8AC3E}">
        <p14:creationId xmlns:p14="http://schemas.microsoft.com/office/powerpoint/2010/main" val="69641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C8458-7C16-44CD-96CB-10F07EFE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Contextniveau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A94958-60BD-4DA8-8805-09D6D4017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16627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Regels voor welk type een variabele heeft</a:t>
            </a:r>
          </a:p>
          <a:p>
            <a:r>
              <a:rPr lang="nl-NL" sz="2400" dirty="0"/>
              <a:t>Regels voor waar een variabele geldig is</a:t>
            </a:r>
          </a:p>
          <a:p>
            <a:endParaRPr lang="nl-NL" sz="2400" dirty="0"/>
          </a:p>
          <a:p>
            <a:r>
              <a:rPr lang="nl-NL" sz="2400" dirty="0"/>
              <a:t>Voorbeeld: de variabelen getal en</a:t>
            </a:r>
            <a:br>
              <a:rPr lang="nl-NL" sz="2400" dirty="0"/>
            </a:br>
            <a:r>
              <a:rPr lang="nl-NL" sz="2400" dirty="0"/>
              <a:t>kwadraat alleen geldig in regel 2 en 3</a:t>
            </a:r>
          </a:p>
          <a:p>
            <a:endParaRPr lang="nl-NL" sz="2400" dirty="0"/>
          </a:p>
          <a:p>
            <a:r>
              <a:rPr lang="nl-NL" sz="2400" dirty="0"/>
              <a:t>In regel 6 mag ‘kwadraat’ dus niet </a:t>
            </a:r>
            <a:br>
              <a:rPr lang="nl-NL" sz="2400" dirty="0"/>
            </a:br>
            <a:r>
              <a:rPr lang="nl-NL" sz="2400" dirty="0"/>
              <a:t>gebruikt worden</a:t>
            </a: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8610B-8BF8-E24F-9AB5-7E41118C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14" y="2467996"/>
            <a:ext cx="4478681" cy="2561203"/>
          </a:xfrm>
          <a:prstGeom prst="rect">
            <a:avLst/>
          </a:prstGeom>
        </p:spPr>
      </p:pic>
      <p:sp>
        <p:nvSpPr>
          <p:cNvPr id="5" name="Cross 4">
            <a:extLst>
              <a:ext uri="{FF2B5EF4-FFF2-40B4-BE49-F238E27FC236}">
                <a16:creationId xmlns:a16="http://schemas.microsoft.com/office/drawing/2014/main" id="{E0011734-1014-0947-B5C5-27B774237444}"/>
              </a:ext>
            </a:extLst>
          </p:cNvPr>
          <p:cNvSpPr>
            <a:spLocks noChangeAspect="1"/>
          </p:cNvSpPr>
          <p:nvPr/>
        </p:nvSpPr>
        <p:spPr>
          <a:xfrm rot="2705467">
            <a:off x="7623683" y="4565571"/>
            <a:ext cx="220096" cy="224400"/>
          </a:xfrm>
          <a:prstGeom prst="plus">
            <a:avLst>
              <a:gd name="adj" fmla="val 379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4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C3E31F14C0D46A90B4F80BDE06FB7" ma:contentTypeVersion="12" ma:contentTypeDescription="Een nieuw document maken." ma:contentTypeScope="" ma:versionID="c5dd3cdba78d24360708281d0d514f1c">
  <xsd:schema xmlns:xsd="http://www.w3.org/2001/XMLSchema" xmlns:xs="http://www.w3.org/2001/XMLSchema" xmlns:p="http://schemas.microsoft.com/office/2006/metadata/properties" xmlns:ns2="2b73bae1-ce8a-49ac-9862-f93cbff8791c" xmlns:ns3="845e5f10-0b26-4e9c-9dc5-dbab54acf23b" targetNamespace="http://schemas.microsoft.com/office/2006/metadata/properties" ma:root="true" ma:fieldsID="9c5154d4a61a8b856d0d67c07be56730" ns2:_="" ns3:_="">
    <xsd:import namespace="2b73bae1-ce8a-49ac-9862-f93cbff8791c"/>
    <xsd:import namespace="845e5f10-0b26-4e9c-9dc5-dbab54acf2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bae1-ce8a-49ac-9862-f93cbff87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e837d6e7-3f7e-4b96-98c5-aa5ea52555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e5f10-0b26-4e9c-9dc5-dbab54acf23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0edd77-8592-428b-9a5e-a28e04e5e79f}" ma:internalName="TaxCatchAll" ma:showField="CatchAllData" ma:web="845e5f10-0b26-4e9c-9dc5-dbab54acf2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821807-B5D4-49E9-AD31-5EAEE0900D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9DBE17-B175-45F5-B80A-AE49B11CAA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73bae1-ce8a-49ac-9862-f93cbff8791c"/>
    <ds:schemaRef ds:uri="845e5f10-0b26-4e9c-9dc5-dbab54acf2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610</Words>
  <Application>Microsoft Office PowerPoint</Application>
  <PresentationFormat>Breedbeeld</PresentationFormat>
  <Paragraphs>67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Tw Cen MT</vt:lpstr>
      <vt:lpstr>Wingdings</vt:lpstr>
      <vt:lpstr>Circuit</vt:lpstr>
      <vt:lpstr>Grammatica’s (1)</vt:lpstr>
      <vt:lpstr>Inleiding Grammatica’s</vt:lpstr>
      <vt:lpstr>Dubbelzinnigheid bij natuurlijke talen</vt:lpstr>
      <vt:lpstr>Dubbelzinnigheid bij Formele talen  (zoals python)</vt:lpstr>
      <vt:lpstr>Regels van een taal: Syntaxis (Engels : Syntax)</vt:lpstr>
      <vt:lpstr>Syntaxis: 3 niveaus</vt:lpstr>
      <vt:lpstr>Woordniveau</vt:lpstr>
      <vt:lpstr>Zinsniveau</vt:lpstr>
      <vt:lpstr>Contextniveau</vt:lpstr>
      <vt:lpstr>Deze les: Woordsoorten</vt:lpstr>
      <vt:lpstr>Woordsoorten (2) Wat ziet de interpreter?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Geavanceerd programmeren</dc:title>
  <dc:creator>Jochum van Weert</dc:creator>
  <cp:lastModifiedBy>Jochum van Weert</cp:lastModifiedBy>
  <cp:revision>2</cp:revision>
  <dcterms:created xsi:type="dcterms:W3CDTF">2021-10-04T07:12:41Z</dcterms:created>
  <dcterms:modified xsi:type="dcterms:W3CDTF">2024-10-14T11:51:03Z</dcterms:modified>
</cp:coreProperties>
</file>