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72" r:id="rId3"/>
    <p:sldId id="258" r:id="rId4"/>
    <p:sldId id="259" r:id="rId5"/>
    <p:sldId id="270" r:id="rId6"/>
    <p:sldId id="260" r:id="rId7"/>
    <p:sldId id="271" r:id="rId8"/>
  </p:sldIdLst>
  <p:sldSz cx="12192000" cy="6858000"/>
  <p:notesSz cx="6858000" cy="9144000"/>
  <p:defaultTextStyle>
    <a:defPPr rtl="0"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3529" autoAdjust="0"/>
  </p:normalViewPr>
  <p:slideViewPr>
    <p:cSldViewPr snapToGrid="0">
      <p:cViewPr varScale="1">
        <p:scale>
          <a:sx n="121" d="100"/>
          <a:sy n="121" d="100"/>
        </p:scale>
        <p:origin x="216" y="9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chum van Weert" userId="e812d8bf-5947-4d1b-80fd-fcb855497364" providerId="ADAL" clId="{E8821CA8-1412-41AA-8DF9-1A004C4BAFAC}"/>
    <pc:docChg chg="modSld">
      <pc:chgData name="Jochum van Weert" userId="e812d8bf-5947-4d1b-80fd-fcb855497364" providerId="ADAL" clId="{E8821CA8-1412-41AA-8DF9-1A004C4BAFAC}" dt="2026-01-06T13:41:51.158" v="4" actId="20577"/>
      <pc:docMkLst>
        <pc:docMk/>
      </pc:docMkLst>
      <pc:sldChg chg="modSp mod">
        <pc:chgData name="Jochum van Weert" userId="e812d8bf-5947-4d1b-80fd-fcb855497364" providerId="ADAL" clId="{E8821CA8-1412-41AA-8DF9-1A004C4BAFAC}" dt="2026-01-06T13:41:51.158" v="4" actId="20577"/>
        <pc:sldMkLst>
          <pc:docMk/>
          <pc:sldMk cId="1231097189" sldId="272"/>
        </pc:sldMkLst>
        <pc:spChg chg="mod">
          <ac:chgData name="Jochum van Weert" userId="e812d8bf-5947-4d1b-80fd-fcb855497364" providerId="ADAL" clId="{E8821CA8-1412-41AA-8DF9-1A004C4BAFAC}" dt="2026-01-06T13:41:51.158" v="4" actId="20577"/>
          <ac:spMkLst>
            <pc:docMk/>
            <pc:sldMk cId="1231097189" sldId="272"/>
            <ac:spMk id="6" creationId="{C7E4837D-04EC-4F06-9C93-37DB61FFC0C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1507370-95B4-41AC-8C58-0360B0D1E20F}" type="datetime1">
              <a:rPr lang="nl-NL" smtClean="0"/>
              <a:t>6-1-2026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4A4F617-7A30-41D4-AB86-5D833C98E18B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4624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noProof="0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834C1-3D8F-4A74-A21E-37E843BB4873}" type="datetime1">
              <a:rPr lang="nl-NL" smtClean="0"/>
              <a:pPr/>
              <a:t>6-1-2026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B9A179D-2D27-49E2-B022-8EDDA2EFE682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174603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nl-NL" sz="1200" i="1" dirty="0">
                <a:latin typeface="Arial" pitchFamily="34" charset="0"/>
                <a:cs typeface="Arial" pitchFamily="34" charset="0"/>
              </a:rPr>
              <a:t>Als u de afbeelding op deze dia wilt wijzigen, selecteert u de afbeelding en verwijdert u deze. Klik vervolgens op het pictogram Afbeelding in de tijdelijke aanduiding om uw eigen afbeelding in te voegen.</a:t>
            </a:r>
          </a:p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1B9A179D-2D27-49E2-B022-8EDDA2EFE682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2422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nl-NL" smtClean="0"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291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4406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1B9A179D-2D27-49E2-B022-8EDDA2EFE682}" type="slidenum">
              <a:rPr lang="nl-NL" smtClean="0"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1250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rije v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nl-NL" sz="1800" noProof="0" dirty="0"/>
          </a:p>
        </p:txBody>
      </p:sp>
      <p:sp>
        <p:nvSpPr>
          <p:cNvPr id="7" name="Vrije v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nl-NL" sz="1800" noProof="0" dirty="0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nl-NL" sz="1800" noProof="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rtlCol="0"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 rtlCol="0"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l-NL" noProof="0"/>
              <a:t>Klik om de ondertitelstijl van het model te bewerken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51258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afbeelding 2" descr="Een lege tijdelijke aanduiding om een afbeelding toe te voegen. Klik op de tijdelijke aanduiding en selecteer de afbeelding die u wilt toevoegen"/>
          <p:cNvSpPr>
            <a:spLocks noGrp="1"/>
          </p:cNvSpPr>
          <p:nvPr>
            <p:ph type="pic" idx="1"/>
          </p:nvPr>
        </p:nvSpPr>
        <p:spPr>
          <a:xfrm>
            <a:off x="4724400" y="1828801"/>
            <a:ext cx="6172200" cy="4343400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l-NL" noProof="0"/>
              <a:t>Klik om de modelstijlen te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E9D96C-EBF7-460E-847F-146604DA0DE3}" type="datetime1">
              <a:rPr lang="nl-NL" noProof="0" smtClean="0"/>
              <a:t>6-1-2026</a:t>
            </a:fld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0675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ee afbeeldingen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 bwMode="invGray">
          <a:xfrm>
            <a:off x="12954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 dirty="0"/>
          </a:p>
        </p:txBody>
      </p:sp>
      <p:sp>
        <p:nvSpPr>
          <p:cNvPr id="10" name="Rechthoek 9"/>
          <p:cNvSpPr/>
          <p:nvPr/>
        </p:nvSpPr>
        <p:spPr bwMode="invGray">
          <a:xfrm>
            <a:off x="6324599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 dirty="0"/>
          </a:p>
        </p:txBody>
      </p:sp>
      <p:sp>
        <p:nvSpPr>
          <p:cNvPr id="11" name="Rechthoek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sz="1800" noProof="0" dirty="0"/>
          </a:p>
        </p:txBody>
      </p:sp>
      <p:sp>
        <p:nvSpPr>
          <p:cNvPr id="12" name="Rechthoek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sz="1800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afbeelding 2" descr="Een lege tijdelijke aanduiding om een afbeelding toe te voegen. Klik op de tijdelijke aanduiding en selecteer de afbeelding die u wilt toevoegen"/>
          <p:cNvSpPr>
            <a:spLocks noGrp="1"/>
          </p:cNvSpPr>
          <p:nvPr>
            <p:ph type="pic" idx="1"/>
          </p:nvPr>
        </p:nvSpPr>
        <p:spPr>
          <a:xfrm>
            <a:off x="1298448" y="1828801"/>
            <a:ext cx="4572000" cy="3428999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333098"/>
            <a:ext cx="4420252" cy="839102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l-NL" noProof="0"/>
              <a:t>Klik om de modelstijlen te bewerken</a:t>
            </a:r>
          </a:p>
        </p:txBody>
      </p:sp>
      <p:sp>
        <p:nvSpPr>
          <p:cNvPr id="8" name="Tijdelijke aanduiding voor afbeelding 2" descr="Een lege tijdelijke aanduiding om een afbeelding toe te voegen. Klik op de tijdelijke aanduiding en selecteer de afbeelding die u wilt toevoegen"/>
          <p:cNvSpPr>
            <a:spLocks noGrp="1"/>
          </p:cNvSpPr>
          <p:nvPr>
            <p:ph type="pic" idx="13"/>
          </p:nvPr>
        </p:nvSpPr>
        <p:spPr>
          <a:xfrm>
            <a:off x="6324600" y="1828801"/>
            <a:ext cx="4572000" cy="3428999"/>
          </a:xfrm>
        </p:spPr>
        <p:txBody>
          <a:bodyPr tIns="27432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13" name="Tijdelijke aanduiding voor tekst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333098"/>
            <a:ext cx="4420252" cy="839102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l-NL" noProof="0"/>
              <a:t>Klik om de modelstijlen te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A0EE93-8A96-4FD1-9356-6E14CC3126B9}" type="datetime1">
              <a:rPr lang="nl-NL" noProof="0" smtClean="0"/>
              <a:t>6-1-2026</a:t>
            </a:fld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94401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l-NL" noProof="0"/>
              <a:t>Klik om de modelstijlen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0DD1C9-2D67-48FF-874B-BE8B8E45E81D}" type="datetime1">
              <a:rPr lang="nl-NL" noProof="0" smtClean="0"/>
              <a:t>6-1-2026</a:t>
            </a:fld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09294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 dirty="0"/>
          </a:p>
        </p:txBody>
      </p:sp>
      <p:sp>
        <p:nvSpPr>
          <p:cNvPr id="8" name="Rechthoek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 dirty="0"/>
          </a:p>
        </p:txBody>
      </p:sp>
      <p:sp>
        <p:nvSpPr>
          <p:cNvPr id="9" name="Rechthoek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 dirty="0"/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 rtlCol="0"/>
          <a:lstStyle/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 rtlCol="0"/>
          <a:lstStyle/>
          <a:p>
            <a:pPr lvl="0" rtl="0"/>
            <a:r>
              <a:rPr lang="nl-NL" noProof="0"/>
              <a:t>Klik om de modelstijlen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FC6E788-0A05-4C89-9F36-0AE4EFB2B1F1}" type="datetime1">
              <a:rPr lang="nl-NL" noProof="0" smtClean="0"/>
              <a:t>6-1-2026</a:t>
            </a:fld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7F8E3F6-DE14-48B2-B2BC-6FABA9630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80411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l-NL" noProof="0"/>
              <a:t>Klik om de modelstijlen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227A4E-24B8-4187-B99A-38254B59A578}" type="datetime1">
              <a:rPr lang="nl-NL" noProof="0" smtClean="0"/>
              <a:t>6-1-2026</a:t>
            </a:fld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59618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nl-NL" sz="1800" noProof="0" dirty="0"/>
          </a:p>
        </p:txBody>
      </p:sp>
      <p:sp>
        <p:nvSpPr>
          <p:cNvPr id="11" name="Vrije v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nl-NL" sz="1800" noProof="0" dirty="0"/>
          </a:p>
        </p:txBody>
      </p:sp>
      <p:sp>
        <p:nvSpPr>
          <p:cNvPr id="12" name="Vrije v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nl-NL" sz="1800" noProof="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rtlCol="0"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15" name="Tijdelijke aanduiding voor afbeelding 14" descr="Een lege tijdelijke aanduiding om een afbeelding toe te voegen. Klik op de tijdelijke aanduiding en selecteer de afbeelding die u wilt toevoegen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 rtlCol="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 rtlCol="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l-NL" noProof="0"/>
              <a:t>Klik om de ondertitelstijl van het model te bewerken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40281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nl-NL" sz="1800" noProof="0" dirty="0"/>
          </a:p>
        </p:txBody>
      </p:sp>
      <p:sp>
        <p:nvSpPr>
          <p:cNvPr id="8" name="Vrije v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nl-NL" sz="1800" noProof="0" dirty="0"/>
          </a:p>
        </p:txBody>
      </p:sp>
      <p:sp>
        <p:nvSpPr>
          <p:cNvPr id="9" name="Vrije v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nl-NL" sz="1800" noProof="0" dirty="0"/>
          </a:p>
        </p:txBody>
      </p:sp>
      <p:sp>
        <p:nvSpPr>
          <p:cNvPr id="10" name="Vrije v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nl-NL" sz="1800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rtlCol="0"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 rtlCol="0"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l-NL" noProof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51964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95400" y="1828800"/>
            <a:ext cx="4572000" cy="4343400"/>
          </a:xfrm>
        </p:spPr>
        <p:txBody>
          <a:bodyPr rtlCol="0"/>
          <a:lstStyle/>
          <a:p>
            <a:pPr lvl="0" rtl="0"/>
            <a:r>
              <a:rPr lang="nl-NL" noProof="0"/>
              <a:t>Klik om de modelstijlen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24600" y="1828799"/>
            <a:ext cx="4572000" cy="4343401"/>
          </a:xfrm>
        </p:spPr>
        <p:txBody>
          <a:bodyPr rtlCol="0"/>
          <a:lstStyle/>
          <a:p>
            <a:pPr lvl="0" rtl="0"/>
            <a:r>
              <a:rPr lang="nl-NL" noProof="0"/>
              <a:t>Klik om de modelstijlen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44801CF-A8D6-4C68-B836-3FBC8995AA19}" type="datetime1">
              <a:rPr lang="nl-NL" noProof="0" smtClean="0"/>
              <a:t>6-1-2026</a:t>
            </a:fld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44820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rtlCol="0"/>
          <a:lstStyle/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4572000" cy="850392"/>
          </a:xfrm>
        </p:spPr>
        <p:txBody>
          <a:bodyPr rtlCol="0"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295400" y="2705100"/>
            <a:ext cx="4572000" cy="3467100"/>
          </a:xfrm>
        </p:spPr>
        <p:txBody>
          <a:bodyPr rtlCol="0"/>
          <a:lstStyle/>
          <a:p>
            <a:pPr lvl="0" rtl="0"/>
            <a:r>
              <a:rPr lang="nl-NL" noProof="0"/>
              <a:t>Klik om de modelstijlen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324600" y="1828800"/>
            <a:ext cx="4572000" cy="847725"/>
          </a:xfrm>
        </p:spPr>
        <p:txBody>
          <a:bodyPr rtlCol="0"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324600" y="2705100"/>
            <a:ext cx="4572000" cy="3467100"/>
          </a:xfrm>
        </p:spPr>
        <p:txBody>
          <a:bodyPr rtlCol="0"/>
          <a:lstStyle/>
          <a:p>
            <a:pPr lvl="0" rtl="0"/>
            <a:r>
              <a:rPr lang="nl-NL" noProof="0"/>
              <a:t>Klik om de modelstijlen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C23B5F-8DFE-4417-A942-86AFD440FA3C}" type="datetime1">
              <a:rPr lang="nl-NL" noProof="0" smtClean="0"/>
              <a:t>6-1-2026</a:t>
            </a:fld>
            <a:endParaRPr lang="nl-NL" noProof="0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602360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970868-A70F-4DFB-A26D-3FC81CCE30F1}" type="datetime1">
              <a:rPr lang="nl-NL" noProof="0" smtClean="0"/>
              <a:t>6-1-2026</a:t>
            </a:fld>
            <a:endParaRPr lang="nl-NL" noProof="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39733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642D53-1AAF-4F74-8E09-6BF37C639005}" type="datetime1">
              <a:rPr lang="nl-NL" noProof="0" smtClean="0"/>
              <a:t>6-1-2026</a:t>
            </a:fld>
            <a:endParaRPr lang="nl-NL" noProof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98363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28209" y="1828800"/>
            <a:ext cx="6126480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l-NL" noProof="0"/>
              <a:t>Klik om de modelstijlen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  <a:endParaRPr lang="nl-NL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l-NL" noProof="0"/>
              <a:t>Klik om de modelstijlen te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87E5EC-2B4B-4ADF-B87C-E8BD05BC1391}" type="datetime1">
              <a:rPr lang="nl-NL" noProof="0" smtClean="0"/>
              <a:t>6-1-2026</a:t>
            </a:fld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7F8E3F6-DE14-48B2-B2BC-6FABA9630FB8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5476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 dirty="0"/>
          </a:p>
        </p:txBody>
      </p:sp>
      <p:sp>
        <p:nvSpPr>
          <p:cNvPr id="8" name="Rechthoek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 dirty="0"/>
          </a:p>
        </p:txBody>
      </p:sp>
      <p:sp>
        <p:nvSpPr>
          <p:cNvPr id="9" name="Rechthoek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 dirty="0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nl-NL" noProof="0" dirty="0"/>
              <a:t>Klik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7914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2D7F8166-0650-4CF5-B27B-286D2BDEE507}" type="datetime1">
              <a:rPr lang="nl-NL" noProof="0" smtClean="0"/>
              <a:t>6-1-2026</a:t>
            </a:fld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525000" y="6374999"/>
            <a:ext cx="1371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A7F8E3F6-DE14-48B2-B2BC-6FABA9630FB8}" type="slidenum">
              <a:rPr lang="nl-NL" noProof="0" smtClean="0"/>
              <a:pPr rtl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594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1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7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5149787" cy="2560320"/>
          </a:xfrm>
        </p:spPr>
        <p:txBody>
          <a:bodyPr rtlCol="0"/>
          <a:lstStyle/>
          <a:p>
            <a:pPr algn="ctr" rtl="0">
              <a:lnSpc>
                <a:spcPct val="100000"/>
              </a:lnSpc>
            </a:pPr>
            <a:r>
              <a:rPr lang="nl-NL" dirty="0"/>
              <a:t>Sprint </a:t>
            </a:r>
            <a:r>
              <a:rPr lang="nl-NL" dirty="0" err="1"/>
              <a:t>retrospective</a:t>
            </a:r>
            <a:br>
              <a:rPr lang="nl-NL" dirty="0"/>
            </a:br>
            <a:r>
              <a:rPr lang="nl-NL" dirty="0"/>
              <a:t>&amp;</a:t>
            </a:r>
            <a:br>
              <a:rPr lang="nl-NL" dirty="0"/>
            </a:br>
            <a:r>
              <a:rPr lang="nl-NL" dirty="0"/>
              <a:t>Sprint planning</a:t>
            </a:r>
          </a:p>
        </p:txBody>
      </p:sp>
      <p:pic>
        <p:nvPicPr>
          <p:cNvPr id="5" name="Tijdelijke aanduiding voor afbeelding 4" descr="Straat in stad met bewegingsonscherpte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" b="14"/>
          <a:stretch>
            <a:fillRect/>
          </a:stretch>
        </p:blipFill>
        <p:spPr/>
      </p:pic>
      <p:sp>
        <p:nvSpPr>
          <p:cNvPr id="4" name="Ond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059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23BB67ED-BB95-4943-ADCC-46BB1BCED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935" y="255134"/>
            <a:ext cx="10447637" cy="1036850"/>
          </a:xfrm>
        </p:spPr>
        <p:txBody>
          <a:bodyPr>
            <a:normAutofit/>
          </a:bodyPr>
          <a:lstStyle/>
          <a:p>
            <a:r>
              <a:rPr lang="nl-NL" sz="3600" dirty="0"/>
              <a:t>Vlog: stand van zaken (op einde sprint )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7E4837D-04EC-4F06-9C93-37DB61FFC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Maak een vlog van maximaal enkele minuten</a:t>
            </a:r>
          </a:p>
          <a:p>
            <a:pPr lvl="1"/>
            <a:r>
              <a:rPr lang="nl-NL" dirty="0"/>
              <a:t>Maak filmpje met je telefoon met gesproken uitleg/toelichting (je hoeft niet zelf in beeld, maar dat mag natuurlijk wel)</a:t>
            </a:r>
          </a:p>
          <a:p>
            <a:pPr lvl="1"/>
            <a:r>
              <a:rPr lang="nl-NL" dirty="0"/>
              <a:t>Laat kort en duidelijk de status van (verschillende onderdelen van) jullie project zien</a:t>
            </a:r>
          </a:p>
          <a:p>
            <a:pPr lvl="1"/>
            <a:r>
              <a:rPr lang="nl-NL" dirty="0"/>
              <a:t>Praat er wat uitleg/toelichting bij</a:t>
            </a:r>
          </a:p>
          <a:p>
            <a:pPr lvl="1"/>
            <a:r>
              <a:rPr lang="nl-NL" dirty="0"/>
              <a:t>Halve producten, tijdelijk demo’s e.d. zijn allemaal nuttige info om te laten zien. We begrijpen dat het allemaal “</a:t>
            </a:r>
            <a:r>
              <a:rPr lang="nl-NL" dirty="0" err="1"/>
              <a:t>under</a:t>
            </a:r>
            <a:r>
              <a:rPr lang="nl-NL" dirty="0"/>
              <a:t> </a:t>
            </a:r>
            <a:r>
              <a:rPr lang="nl-NL" dirty="0" err="1"/>
              <a:t>construction</a:t>
            </a:r>
            <a:r>
              <a:rPr lang="nl-NL" dirty="0"/>
              <a:t>” is.</a:t>
            </a:r>
          </a:p>
          <a:p>
            <a:r>
              <a:rPr lang="nl-NL" dirty="0"/>
              <a:t>Doel:</a:t>
            </a:r>
          </a:p>
          <a:p>
            <a:pPr lvl="1"/>
            <a:r>
              <a:rPr lang="nl-NL"/>
              <a:t>Efficiënt </a:t>
            </a:r>
            <a:r>
              <a:rPr lang="nl-NL" dirty="0"/>
              <a:t>inzicht geven in jullie voortgang</a:t>
            </a:r>
          </a:p>
          <a:p>
            <a:pPr lvl="1"/>
            <a:r>
              <a:rPr lang="nl-NL" dirty="0"/>
              <a:t>Dwingt jezelf om te zien waar je staat en wat er de volgende sprint moet gebeuren.</a:t>
            </a:r>
          </a:p>
        </p:txBody>
      </p:sp>
    </p:spTree>
    <p:extLst>
      <p:ext uri="{BB962C8B-B14F-4D97-AF65-F5344CB8AC3E}">
        <p14:creationId xmlns:p14="http://schemas.microsoft.com/office/powerpoint/2010/main" val="123109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nl-NL" sz="4800" dirty="0"/>
              <a:t>Reminder Agile cyclus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http://1.bp.blogspot.com/-nsYcG-GX2UQ/VKE9RmN51jI/AAAAAAAAJP4/jomd4d-SKkw/s1600/Scrum%2BEven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1524000"/>
            <a:ext cx="11138645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87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nl-NL" sz="4800" dirty="0"/>
              <a:t>Sprint </a:t>
            </a:r>
            <a:r>
              <a:rPr lang="nl-NL" sz="4800" dirty="0" err="1"/>
              <a:t>retrospective</a:t>
            </a:r>
            <a:endParaRPr lang="nl-NL" sz="4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60400" y="1828800"/>
            <a:ext cx="10795000" cy="4762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3600" dirty="0"/>
              <a:t>Terugblik op afgelopen sprint met hele groep:</a:t>
            </a:r>
            <a:endParaRPr lang="nl-NL" sz="3200" dirty="0"/>
          </a:p>
          <a:p>
            <a:r>
              <a:rPr lang="nl-NL" sz="3200" dirty="0"/>
              <a:t>Zijn we op de goede weg?</a:t>
            </a:r>
          </a:p>
          <a:p>
            <a:r>
              <a:rPr lang="nl-NL" sz="3200" dirty="0"/>
              <a:t>Heeft iedereen zinvol bijgedragen?</a:t>
            </a:r>
          </a:p>
          <a:p>
            <a:r>
              <a:rPr lang="nl-NL" sz="3200" dirty="0"/>
              <a:t>Liepen we tegen problemen aan?</a:t>
            </a:r>
          </a:p>
          <a:p>
            <a:r>
              <a:rPr lang="nl-NL" sz="3200" dirty="0"/>
              <a:t>Was de geselecteerde hoeveelheid werk goed?</a:t>
            </a:r>
          </a:p>
          <a:p>
            <a:r>
              <a:rPr lang="nl-NL" sz="3200" dirty="0"/>
              <a:t>Wat zijn verbeterpunten voor de volgende sprint?</a:t>
            </a:r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357423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“Opruimen” scrum bord na een sprint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20700" y="1828800"/>
            <a:ext cx="11379200" cy="4711700"/>
          </a:xfrm>
        </p:spPr>
        <p:txBody>
          <a:bodyPr>
            <a:normAutofit/>
          </a:bodyPr>
          <a:lstStyle/>
          <a:p>
            <a:r>
              <a:rPr lang="nl-NL" sz="3200" dirty="0"/>
              <a:t>Maak eerst snapshot van huidige toestand scrumbord (einde sprint)</a:t>
            </a:r>
          </a:p>
          <a:p>
            <a:r>
              <a:rPr lang="nl-NL" sz="3200" dirty="0"/>
              <a:t>Sla deze op en lever deze later in met de rest van het project</a:t>
            </a:r>
          </a:p>
          <a:p>
            <a:endParaRPr lang="nl-NL" sz="3200" dirty="0"/>
          </a:p>
          <a:p>
            <a:r>
              <a:rPr lang="nl-NL" sz="3200" dirty="0"/>
              <a:t>Verplaats alles van “</a:t>
            </a:r>
            <a:r>
              <a:rPr lang="nl-NL" sz="3200" dirty="0" err="1"/>
              <a:t>Done</a:t>
            </a:r>
            <a:r>
              <a:rPr lang="nl-NL" sz="3200" dirty="0"/>
              <a:t>” naar “Archief” (Klaar, joepie! </a:t>
            </a:r>
            <a:r>
              <a:rPr lang="nl-NL" sz="3200" dirty="0">
                <a:sym typeface="Wingdings" panose="05000000000000000000" pitchFamily="2" charset="2"/>
              </a:rPr>
              <a:t>)</a:t>
            </a:r>
            <a:endParaRPr lang="nl-NL" sz="3200" dirty="0"/>
          </a:p>
          <a:p>
            <a:r>
              <a:rPr lang="nl-NL" sz="3200" dirty="0"/>
              <a:t>Verplaats alles van  “</a:t>
            </a:r>
            <a:r>
              <a:rPr lang="nl-NL" sz="3200" dirty="0" err="1"/>
              <a:t>Doing</a:t>
            </a:r>
            <a:r>
              <a:rPr lang="nl-NL" sz="3200" dirty="0"/>
              <a:t>” even terug naar “</a:t>
            </a:r>
            <a:r>
              <a:rPr lang="nl-NL" sz="3200" dirty="0" err="1"/>
              <a:t>Todo</a:t>
            </a:r>
            <a:r>
              <a:rPr lang="nl-NL" sz="3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146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dirty="0"/>
              <a:t>Nieuwe sprint planning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71500" y="1828800"/>
            <a:ext cx="8318500" cy="4724400"/>
          </a:xfrm>
        </p:spPr>
        <p:txBody>
          <a:bodyPr rtlCol="0">
            <a:normAutofit/>
          </a:bodyPr>
          <a:lstStyle/>
          <a:p>
            <a:pPr rtl="0"/>
            <a:r>
              <a:rPr lang="nl-NL" sz="2800" dirty="0"/>
              <a:t>Kijk nog eens kritisch naar product </a:t>
            </a:r>
            <a:r>
              <a:rPr lang="nl-NL" sz="2800" dirty="0" err="1"/>
              <a:t>backlog</a:t>
            </a:r>
            <a:r>
              <a:rPr lang="nl-NL" sz="2800" dirty="0"/>
              <a:t>:</a:t>
            </a:r>
          </a:p>
          <a:p>
            <a:pPr lvl="1"/>
            <a:r>
              <a:rPr lang="nl-NL" sz="2400" dirty="0"/>
              <a:t>Mist er wat?</a:t>
            </a:r>
          </a:p>
          <a:p>
            <a:pPr lvl="1"/>
            <a:r>
              <a:rPr lang="nl-NL" sz="2400" dirty="0"/>
              <a:t>Moet er wat geschrapt?</a:t>
            </a:r>
          </a:p>
          <a:p>
            <a:pPr lvl="1"/>
            <a:r>
              <a:rPr lang="nl-NL" sz="2400" dirty="0"/>
              <a:t>Staat belangrijkste nog bovenaan?</a:t>
            </a:r>
          </a:p>
          <a:p>
            <a:pPr rtl="0"/>
            <a:r>
              <a:rPr lang="nl-NL" sz="2800" dirty="0"/>
              <a:t>Selecteer nieuwe taken voor</a:t>
            </a:r>
            <a:br>
              <a:rPr lang="nl-NL" sz="2800" dirty="0"/>
            </a:br>
            <a:r>
              <a:rPr lang="nl-NL" sz="2800" dirty="0"/>
              <a:t>volgende sprint en zet in “</a:t>
            </a:r>
            <a:r>
              <a:rPr lang="nl-NL" sz="2800" dirty="0" err="1"/>
              <a:t>Todo</a:t>
            </a:r>
            <a:r>
              <a:rPr lang="nl-NL" sz="2800" dirty="0"/>
              <a:t>”</a:t>
            </a:r>
          </a:p>
          <a:p>
            <a:pPr lvl="1"/>
            <a:r>
              <a:rPr lang="nl-NL" dirty="0"/>
              <a:t>Dat mogen overgebleven taken van vorige </a:t>
            </a:r>
            <a:br>
              <a:rPr lang="nl-NL" dirty="0"/>
            </a:br>
            <a:r>
              <a:rPr lang="nl-NL" dirty="0"/>
              <a:t>sprint zijn, maar dat hoeft niet</a:t>
            </a:r>
          </a:p>
          <a:p>
            <a:pPr lvl="1"/>
            <a:r>
              <a:rPr lang="nl-NL" dirty="0"/>
              <a:t>Werk eventuele User </a:t>
            </a:r>
            <a:r>
              <a:rPr lang="nl-NL" dirty="0" err="1"/>
              <a:t>stories</a:t>
            </a:r>
            <a:r>
              <a:rPr lang="nl-NL" dirty="0"/>
              <a:t> eerst uit tot haalbare taken</a:t>
            </a:r>
          </a:p>
          <a:p>
            <a:pPr rtl="0"/>
            <a:r>
              <a:rPr lang="nl-NL" sz="2800" dirty="0"/>
              <a:t>Sla weer snapshot van bord (start sprint) op</a:t>
            </a:r>
          </a:p>
        </p:txBody>
      </p:sp>
      <p:pic>
        <p:nvPicPr>
          <p:cNvPr id="2050" name="Picture 2" descr="http://1.bp.blogspot.com/-nsYcG-GX2UQ/VKE9RmN51jI/AAAAAAAAJP4/jomd4d-SKkw/s1600/Scrum%2BEvent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5111" y="2285999"/>
            <a:ext cx="5873900" cy="2997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85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ctrTitle"/>
          </p:nvPr>
        </p:nvSpPr>
        <p:spPr>
          <a:xfrm>
            <a:off x="939801" y="1390984"/>
            <a:ext cx="5120640" cy="2560320"/>
          </a:xfrm>
        </p:spPr>
        <p:txBody>
          <a:bodyPr>
            <a:normAutofit/>
          </a:bodyPr>
          <a:lstStyle/>
          <a:p>
            <a:r>
              <a:rPr lang="nl-NL" sz="5400" dirty="0"/>
              <a:t>Sprinten maar!</a:t>
            </a:r>
          </a:p>
        </p:txBody>
      </p:sp>
      <p:pic>
        <p:nvPicPr>
          <p:cNvPr id="10" name="Tijdelijke aanduiding voor afbeelding 4" descr="Straat in stad met bewegingsonscherpte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" b="1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1006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erkooprichting 16x9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9172_TF03431374" id="{4C8123FF-C2BB-4A86-AE3C-0B5CF623DBD8}" vid="{5D3E99A3-2E64-4B89-BB2F-FB9109D6C0DF}"/>
    </a:ext>
  </a:extLst>
</a:theme>
</file>

<file path=ppt/theme/theme2.xml><?xml version="1.0" encoding="utf-8"?>
<a:theme xmlns:a="http://schemas.openxmlformats.org/drawingml/2006/main" name="Office-thema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 over richting van het bedrijf (breedbeeld)</Template>
  <TotalTime>1</TotalTime>
  <Words>347</Words>
  <Application>Microsoft Office PowerPoint</Application>
  <PresentationFormat>Breedbeeld</PresentationFormat>
  <Paragraphs>39</Paragraphs>
  <Slides>7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Book Antiqua</vt:lpstr>
      <vt:lpstr>Wingdings</vt:lpstr>
      <vt:lpstr>Verkooprichting 16x9</vt:lpstr>
      <vt:lpstr>Sprint retrospective &amp; Sprint planning</vt:lpstr>
      <vt:lpstr>Vlog: stand van zaken (op einde sprint )</vt:lpstr>
      <vt:lpstr>Reminder Agile cyclus</vt:lpstr>
      <vt:lpstr>Sprint retrospective</vt:lpstr>
      <vt:lpstr>“Opruimen” scrum bord na een sprint</vt:lpstr>
      <vt:lpstr>Nieuwe sprint planning</vt:lpstr>
      <vt:lpstr>Sprinten maar!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Sprint retrospective &amp; Sprint planning</dc:title>
  <dc:creator>User</dc:creator>
  <cp:lastModifiedBy>Jochum van Weert</cp:lastModifiedBy>
  <cp:revision>4</cp:revision>
  <dcterms:created xsi:type="dcterms:W3CDTF">2019-02-12T08:30:13Z</dcterms:created>
  <dcterms:modified xsi:type="dcterms:W3CDTF">2026-01-06T13:41:53Z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