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6" r:id="rId4"/>
  </p:sldMasterIdLst>
  <p:notesMasterIdLst>
    <p:notesMasterId r:id="rId14"/>
  </p:notesMasterIdLst>
  <p:sldIdLst>
    <p:sldId id="256" r:id="rId5"/>
    <p:sldId id="285" r:id="rId6"/>
    <p:sldId id="288" r:id="rId7"/>
    <p:sldId id="287" r:id="rId8"/>
    <p:sldId id="292" r:id="rId9"/>
    <p:sldId id="293" r:id="rId10"/>
    <p:sldId id="294" r:id="rId11"/>
    <p:sldId id="290" r:id="rId12"/>
    <p:sldId id="29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757CF7A-B2B5-D98A-1709-C9C0FFA24D9A}" name="Ella Velner" initials="EV" userId="S::e.velner@sgdb.nl::d8f30b57-98bd-41f4-bd0c-70660685a8c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351441-FA17-245C-BFDE-A43DC3F4BD90}" v="18" dt="2026-01-06T12:53:44.781"/>
    <p1510:client id="{F380B7F3-CB86-4B4D-B475-B0612723593C}" v="17" dt="2026-01-06T12:53:07.1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chum van Weert" userId="e812d8bf-5947-4d1b-80fd-fcb855497364" providerId="ADAL" clId="{E8821CA8-1412-41AA-8DF9-1A004C4BAFAC}"/>
    <pc:docChg chg="undo custSel modSld">
      <pc:chgData name="Jochum van Weert" userId="e812d8bf-5947-4d1b-80fd-fcb855497364" providerId="ADAL" clId="{E8821CA8-1412-41AA-8DF9-1A004C4BAFAC}" dt="2026-01-06T12:53:07.170" v="16" actId="1076"/>
      <pc:docMkLst>
        <pc:docMk/>
      </pc:docMkLst>
      <pc:sldChg chg="modSp mod">
        <pc:chgData name="Jochum van Weert" userId="e812d8bf-5947-4d1b-80fd-fcb855497364" providerId="ADAL" clId="{E8821CA8-1412-41AA-8DF9-1A004C4BAFAC}" dt="2026-01-06T12:53:07.170" v="16" actId="1076"/>
        <pc:sldMkLst>
          <pc:docMk/>
          <pc:sldMk cId="3907828082" sldId="288"/>
        </pc:sldMkLst>
        <pc:spChg chg="mod">
          <ac:chgData name="Jochum van Weert" userId="e812d8bf-5947-4d1b-80fd-fcb855497364" providerId="ADAL" clId="{E8821CA8-1412-41AA-8DF9-1A004C4BAFAC}" dt="2026-01-06T12:51:35.296" v="9" actId="27636"/>
          <ac:spMkLst>
            <pc:docMk/>
            <pc:sldMk cId="3907828082" sldId="288"/>
            <ac:spMk id="3" creationId="{C36B8BDB-2E71-4A39-881A-ABD191DF1221}"/>
          </ac:spMkLst>
        </pc:spChg>
        <pc:spChg chg="mod">
          <ac:chgData name="Jochum van Weert" userId="e812d8bf-5947-4d1b-80fd-fcb855497364" providerId="ADAL" clId="{E8821CA8-1412-41AA-8DF9-1A004C4BAFAC}" dt="2026-01-06T12:51:41.888" v="11" actId="1076"/>
          <ac:spMkLst>
            <pc:docMk/>
            <pc:sldMk cId="3907828082" sldId="288"/>
            <ac:spMk id="7" creationId="{83C8841D-68BF-DCEC-9681-CC7C1716618B}"/>
          </ac:spMkLst>
        </pc:spChg>
        <pc:picChg chg="mod">
          <ac:chgData name="Jochum van Weert" userId="e812d8bf-5947-4d1b-80fd-fcb855497364" providerId="ADAL" clId="{E8821CA8-1412-41AA-8DF9-1A004C4BAFAC}" dt="2026-01-06T12:53:07.170" v="16" actId="1076"/>
          <ac:picMkLst>
            <pc:docMk/>
            <pc:sldMk cId="3907828082" sldId="288"/>
            <ac:picMk id="6" creationId="{7639CE1B-62D5-ED9B-3ACC-41B9AEF894CC}"/>
          </ac:picMkLst>
        </pc:picChg>
      </pc:sldChg>
    </pc:docChg>
  </pc:docChgLst>
  <pc:docChgLst>
    <pc:chgData name="Jochum van Weert" userId="e812d8bf-5947-4d1b-80fd-fcb855497364" providerId="ADAL" clId="{16F49AC7-3E54-4C06-BB63-9677D0D13FBA}"/>
    <pc:docChg chg="undo custSel addSld delSld modSld sldOrd">
      <pc:chgData name="Jochum van Weert" userId="e812d8bf-5947-4d1b-80fd-fcb855497364" providerId="ADAL" clId="{16F49AC7-3E54-4C06-BB63-9677D0D13FBA}" dt="2025-12-18T10:00:07.591" v="3026"/>
      <pc:docMkLst>
        <pc:docMk/>
      </pc:docMkLst>
      <pc:sldChg chg="modSp mod">
        <pc:chgData name="Jochum van Weert" userId="e812d8bf-5947-4d1b-80fd-fcb855497364" providerId="ADAL" clId="{16F49AC7-3E54-4C06-BB63-9677D0D13FBA}" dt="2025-12-18T09:19:19.981" v="194" actId="14100"/>
        <pc:sldMkLst>
          <pc:docMk/>
          <pc:sldMk cId="0" sldId="256"/>
        </pc:sldMkLst>
        <pc:spChg chg="mod">
          <ac:chgData name="Jochum van Weert" userId="e812d8bf-5947-4d1b-80fd-fcb855497364" providerId="ADAL" clId="{16F49AC7-3E54-4C06-BB63-9677D0D13FBA}" dt="2025-12-18T09:18:34.263" v="77" actId="20577"/>
          <ac:spMkLst>
            <pc:docMk/>
            <pc:sldMk cId="0" sldId="256"/>
            <ac:spMk id="2050" creationId="{61AEA36C-1C41-4212-A893-74510925E6AE}"/>
          </ac:spMkLst>
        </pc:spChg>
        <pc:spChg chg="mod">
          <ac:chgData name="Jochum van Weert" userId="e812d8bf-5947-4d1b-80fd-fcb855497364" providerId="ADAL" clId="{16F49AC7-3E54-4C06-BB63-9677D0D13FBA}" dt="2025-12-18T09:19:19.981" v="194" actId="14100"/>
          <ac:spMkLst>
            <pc:docMk/>
            <pc:sldMk cId="0" sldId="256"/>
            <ac:spMk id="2051" creationId="{E12DC9D7-114C-4275-BD19-1F64AC3885A0}"/>
          </ac:spMkLst>
        </pc:spChg>
      </pc:sldChg>
      <pc:sldChg chg="modSp mod ord modAnim">
        <pc:chgData name="Jochum van Weert" userId="e812d8bf-5947-4d1b-80fd-fcb855497364" providerId="ADAL" clId="{16F49AC7-3E54-4C06-BB63-9677D0D13FBA}" dt="2025-12-18T09:21:45.283" v="407" actId="20577"/>
        <pc:sldMkLst>
          <pc:docMk/>
          <pc:sldMk cId="3033888505" sldId="285"/>
        </pc:sldMkLst>
        <pc:spChg chg="mod">
          <ac:chgData name="Jochum van Weert" userId="e812d8bf-5947-4d1b-80fd-fcb855497364" providerId="ADAL" clId="{16F49AC7-3E54-4C06-BB63-9677D0D13FBA}" dt="2025-12-18T09:17:53.131" v="26" actId="20577"/>
          <ac:spMkLst>
            <pc:docMk/>
            <pc:sldMk cId="3033888505" sldId="285"/>
            <ac:spMk id="2" creationId="{93A057AD-DCFB-46E5-A5DD-07034D1D92FD}"/>
          </ac:spMkLst>
        </pc:spChg>
        <pc:spChg chg="mod">
          <ac:chgData name="Jochum van Weert" userId="e812d8bf-5947-4d1b-80fd-fcb855497364" providerId="ADAL" clId="{16F49AC7-3E54-4C06-BB63-9677D0D13FBA}" dt="2025-12-18T09:21:45.283" v="407" actId="20577"/>
          <ac:spMkLst>
            <pc:docMk/>
            <pc:sldMk cId="3033888505" sldId="285"/>
            <ac:spMk id="3" creationId="{436D8425-6972-472C-A4A5-EE18A8BF33BA}"/>
          </ac:spMkLst>
        </pc:spChg>
      </pc:sldChg>
      <pc:sldChg chg="modSp mod modAnim">
        <pc:chgData name="Jochum van Weert" userId="e812d8bf-5947-4d1b-80fd-fcb855497364" providerId="ADAL" clId="{16F49AC7-3E54-4C06-BB63-9677D0D13FBA}" dt="2025-12-18T09:37:36.955" v="2065"/>
        <pc:sldMkLst>
          <pc:docMk/>
          <pc:sldMk cId="50136171" sldId="287"/>
        </pc:sldMkLst>
        <pc:spChg chg="mod">
          <ac:chgData name="Jochum van Weert" userId="e812d8bf-5947-4d1b-80fd-fcb855497364" providerId="ADAL" clId="{16F49AC7-3E54-4C06-BB63-9677D0D13FBA}" dt="2025-12-18T09:26:24.654" v="929" actId="20577"/>
          <ac:spMkLst>
            <pc:docMk/>
            <pc:sldMk cId="50136171" sldId="287"/>
            <ac:spMk id="2" creationId="{F128CDBC-C091-41AA-8395-284FA8CB3117}"/>
          </ac:spMkLst>
        </pc:spChg>
        <pc:spChg chg="mod">
          <ac:chgData name="Jochum van Weert" userId="e812d8bf-5947-4d1b-80fd-fcb855497364" providerId="ADAL" clId="{16F49AC7-3E54-4C06-BB63-9677D0D13FBA}" dt="2025-12-18T09:26:22.848" v="925" actId="27636"/>
          <ac:spMkLst>
            <pc:docMk/>
            <pc:sldMk cId="50136171" sldId="287"/>
            <ac:spMk id="3" creationId="{EB32759E-493A-457E-811A-7433619BE9E4}"/>
          </ac:spMkLst>
        </pc:spChg>
      </pc:sldChg>
      <pc:sldChg chg="addSp delSp modSp mod ord">
        <pc:chgData name="Jochum van Weert" userId="e812d8bf-5947-4d1b-80fd-fcb855497364" providerId="ADAL" clId="{16F49AC7-3E54-4C06-BB63-9677D0D13FBA}" dt="2025-12-18T09:49:35.522" v="2104" actId="20577"/>
        <pc:sldMkLst>
          <pc:docMk/>
          <pc:sldMk cId="3907828082" sldId="288"/>
        </pc:sldMkLst>
        <pc:spChg chg="mod">
          <ac:chgData name="Jochum van Weert" userId="e812d8bf-5947-4d1b-80fd-fcb855497364" providerId="ADAL" clId="{16F49AC7-3E54-4C06-BB63-9677D0D13FBA}" dt="2025-12-18T09:49:35.522" v="2104" actId="20577"/>
          <ac:spMkLst>
            <pc:docMk/>
            <pc:sldMk cId="3907828082" sldId="288"/>
            <ac:spMk id="3" creationId="{C36B8BDB-2E71-4A39-881A-ABD191DF1221}"/>
          </ac:spMkLst>
        </pc:spChg>
        <pc:picChg chg="add mod">
          <ac:chgData name="Jochum van Weert" userId="e812d8bf-5947-4d1b-80fd-fcb855497364" providerId="ADAL" clId="{16F49AC7-3E54-4C06-BB63-9677D0D13FBA}" dt="2025-12-18T09:48:48.027" v="2094" actId="14100"/>
          <ac:picMkLst>
            <pc:docMk/>
            <pc:sldMk cId="3907828082" sldId="288"/>
            <ac:picMk id="6" creationId="{7639CE1B-62D5-ED9B-3ACC-41B9AEF894CC}"/>
          </ac:picMkLst>
        </pc:picChg>
      </pc:sldChg>
      <pc:sldChg chg="modSp mod ord">
        <pc:chgData name="Jochum van Weert" userId="e812d8bf-5947-4d1b-80fd-fcb855497364" providerId="ADAL" clId="{16F49AC7-3E54-4C06-BB63-9677D0D13FBA}" dt="2025-12-18T10:00:07.591" v="3026"/>
        <pc:sldMkLst>
          <pc:docMk/>
          <pc:sldMk cId="2321313749" sldId="290"/>
        </pc:sldMkLst>
        <pc:spChg chg="mod">
          <ac:chgData name="Jochum van Weert" userId="e812d8bf-5947-4d1b-80fd-fcb855497364" providerId="ADAL" clId="{16F49AC7-3E54-4C06-BB63-9677D0D13FBA}" dt="2025-12-18T09:33:47.952" v="1653" actId="20577"/>
          <ac:spMkLst>
            <pc:docMk/>
            <pc:sldMk cId="2321313749" sldId="290"/>
            <ac:spMk id="2" creationId="{79E5DF0D-8B70-BE8C-4DF4-DA5FB934F3FA}"/>
          </ac:spMkLst>
        </pc:spChg>
        <pc:spChg chg="mod">
          <ac:chgData name="Jochum van Weert" userId="e812d8bf-5947-4d1b-80fd-fcb855497364" providerId="ADAL" clId="{16F49AC7-3E54-4C06-BB63-9677D0D13FBA}" dt="2025-12-18T09:53:09.201" v="2356" actId="20577"/>
          <ac:spMkLst>
            <pc:docMk/>
            <pc:sldMk cId="2321313749" sldId="290"/>
            <ac:spMk id="3" creationId="{7C0400E5-D3C3-9B2B-896F-C64823521C6A}"/>
          </ac:spMkLst>
        </pc:spChg>
      </pc:sldChg>
      <pc:sldChg chg="modSp mod">
        <pc:chgData name="Jochum van Weert" userId="e812d8bf-5947-4d1b-80fd-fcb855497364" providerId="ADAL" clId="{16F49AC7-3E54-4C06-BB63-9677D0D13FBA}" dt="2025-12-18T09:52:22.503" v="2355" actId="20577"/>
        <pc:sldMkLst>
          <pc:docMk/>
          <pc:sldMk cId="3385008727" sldId="291"/>
        </pc:sldMkLst>
        <pc:spChg chg="mod">
          <ac:chgData name="Jochum van Weert" userId="e812d8bf-5947-4d1b-80fd-fcb855497364" providerId="ADAL" clId="{16F49AC7-3E54-4C06-BB63-9677D0D13FBA}" dt="2025-12-18T09:52:22.503" v="2355" actId="20577"/>
          <ac:spMkLst>
            <pc:docMk/>
            <pc:sldMk cId="3385008727" sldId="291"/>
            <ac:spMk id="3" creationId="{5BF8DB78-6E0A-EB71-60D2-C980A7106D84}"/>
          </ac:spMkLst>
        </pc:spChg>
      </pc:sldChg>
      <pc:sldChg chg="modSp add mod modAnim">
        <pc:chgData name="Jochum van Weert" userId="e812d8bf-5947-4d1b-80fd-fcb855497364" providerId="ADAL" clId="{16F49AC7-3E54-4C06-BB63-9677D0D13FBA}" dt="2025-12-18T09:37:42.161" v="2066"/>
        <pc:sldMkLst>
          <pc:docMk/>
          <pc:sldMk cId="2904710525" sldId="292"/>
        </pc:sldMkLst>
        <pc:spChg chg="mod">
          <ac:chgData name="Jochum van Weert" userId="e812d8bf-5947-4d1b-80fd-fcb855497364" providerId="ADAL" clId="{16F49AC7-3E54-4C06-BB63-9677D0D13FBA}" dt="2025-12-18T09:26:31.358" v="931" actId="20577"/>
          <ac:spMkLst>
            <pc:docMk/>
            <pc:sldMk cId="2904710525" sldId="292"/>
            <ac:spMk id="2" creationId="{1ED04173-E2FC-CFE5-25F4-A240DBA0E3B6}"/>
          </ac:spMkLst>
        </pc:spChg>
        <pc:spChg chg="mod">
          <ac:chgData name="Jochum van Weert" userId="e812d8bf-5947-4d1b-80fd-fcb855497364" providerId="ADAL" clId="{16F49AC7-3E54-4C06-BB63-9677D0D13FBA}" dt="2025-12-18T09:32:15.234" v="1602" actId="20577"/>
          <ac:spMkLst>
            <pc:docMk/>
            <pc:sldMk cId="2904710525" sldId="292"/>
            <ac:spMk id="3" creationId="{D003AFD8-BF0E-5DE2-F8A3-54D7E443E2A0}"/>
          </ac:spMkLst>
        </pc:spChg>
      </pc:sldChg>
      <pc:sldChg chg="modSp new mod">
        <pc:chgData name="Jochum van Weert" userId="e812d8bf-5947-4d1b-80fd-fcb855497364" providerId="ADAL" clId="{16F49AC7-3E54-4C06-BB63-9677D0D13FBA}" dt="2025-12-18T09:53:17.636" v="2366" actId="20577"/>
        <pc:sldMkLst>
          <pc:docMk/>
          <pc:sldMk cId="3713332828" sldId="293"/>
        </pc:sldMkLst>
        <pc:spChg chg="mod">
          <ac:chgData name="Jochum van Weert" userId="e812d8bf-5947-4d1b-80fd-fcb855497364" providerId="ADAL" clId="{16F49AC7-3E54-4C06-BB63-9677D0D13FBA}" dt="2025-12-18T09:53:17.636" v="2366" actId="20577"/>
          <ac:spMkLst>
            <pc:docMk/>
            <pc:sldMk cId="3713332828" sldId="293"/>
            <ac:spMk id="2" creationId="{20FB47CF-60EB-54E0-0FC4-AF390269C717}"/>
          </ac:spMkLst>
        </pc:spChg>
        <pc:spChg chg="mod">
          <ac:chgData name="Jochum van Weert" userId="e812d8bf-5947-4d1b-80fd-fcb855497364" providerId="ADAL" clId="{16F49AC7-3E54-4C06-BB63-9677D0D13FBA}" dt="2025-12-18T09:37:55.585" v="2086" actId="20577"/>
          <ac:spMkLst>
            <pc:docMk/>
            <pc:sldMk cId="3713332828" sldId="293"/>
            <ac:spMk id="3" creationId="{0B3CF51A-ADB0-7BDB-69E7-E0A152AEB05A}"/>
          </ac:spMkLst>
        </pc:spChg>
      </pc:sldChg>
      <pc:sldChg chg="modSp new mod">
        <pc:chgData name="Jochum van Weert" userId="e812d8bf-5947-4d1b-80fd-fcb855497364" providerId="ADAL" clId="{16F49AC7-3E54-4C06-BB63-9677D0D13FBA}" dt="2025-12-18T09:59:44.044" v="3024" actId="20577"/>
        <pc:sldMkLst>
          <pc:docMk/>
          <pc:sldMk cId="3979452020" sldId="294"/>
        </pc:sldMkLst>
        <pc:spChg chg="mod">
          <ac:chgData name="Jochum van Weert" userId="e812d8bf-5947-4d1b-80fd-fcb855497364" providerId="ADAL" clId="{16F49AC7-3E54-4C06-BB63-9677D0D13FBA}" dt="2025-12-18T09:56:35.045" v="2775" actId="20577"/>
          <ac:spMkLst>
            <pc:docMk/>
            <pc:sldMk cId="3979452020" sldId="294"/>
            <ac:spMk id="2" creationId="{3F80B58C-A419-49BE-0CA5-63A96B739861}"/>
          </ac:spMkLst>
        </pc:spChg>
        <pc:spChg chg="mod">
          <ac:chgData name="Jochum van Weert" userId="e812d8bf-5947-4d1b-80fd-fcb855497364" providerId="ADAL" clId="{16F49AC7-3E54-4C06-BB63-9677D0D13FBA}" dt="2025-12-18T09:59:44.044" v="3024" actId="20577"/>
          <ac:spMkLst>
            <pc:docMk/>
            <pc:sldMk cId="3979452020" sldId="294"/>
            <ac:spMk id="3" creationId="{DCC8CFAC-C22E-0AC0-191B-467135F23A83}"/>
          </ac:spMkLst>
        </pc:spChg>
      </pc:sldChg>
    </pc:docChg>
  </pc:docChgLst>
  <pc:docChgLst>
    <pc:chgData name="Ella Velner" userId="S::e.velner@sgdb.nl::d8f30b57-98bd-41f4-bd0c-70660685a8c5" providerId="AD" clId="Web-{8A55A7BD-4CF3-3AD9-D209-1BE8C1C99781}"/>
    <pc:docChg chg="mod modSld">
      <pc:chgData name="Ella Velner" userId="S::e.velner@sgdb.nl::d8f30b57-98bd-41f4-bd0c-70660685a8c5" providerId="AD" clId="Web-{8A55A7BD-4CF3-3AD9-D209-1BE8C1C99781}" dt="2026-01-02T11:12:33.963" v="6" actId="20577"/>
      <pc:docMkLst>
        <pc:docMk/>
      </pc:docMkLst>
      <pc:sldChg chg="modSp modCm">
        <pc:chgData name="Ella Velner" userId="S::e.velner@sgdb.nl::d8f30b57-98bd-41f4-bd0c-70660685a8c5" providerId="AD" clId="Web-{8A55A7BD-4CF3-3AD9-D209-1BE8C1C99781}" dt="2026-01-02T11:12:33.963" v="6" actId="20577"/>
        <pc:sldMkLst>
          <pc:docMk/>
          <pc:sldMk cId="3385008727" sldId="291"/>
        </pc:sldMkLst>
        <pc:spChg chg="mod">
          <ac:chgData name="Ella Velner" userId="S::e.velner@sgdb.nl::d8f30b57-98bd-41f4-bd0c-70660685a8c5" providerId="AD" clId="Web-{8A55A7BD-4CF3-3AD9-D209-1BE8C1C99781}" dt="2026-01-02T11:12:33.963" v="6" actId="20577"/>
          <ac:spMkLst>
            <pc:docMk/>
            <pc:sldMk cId="3385008727" sldId="291"/>
            <ac:spMk id="3" creationId="{5BF8DB78-6E0A-EB71-60D2-C980A7106D84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Ella Velner" userId="S::e.velner@sgdb.nl::d8f30b57-98bd-41f4-bd0c-70660685a8c5" providerId="AD" clId="Web-{8A55A7BD-4CF3-3AD9-D209-1BE8C1C99781}" dt="2026-01-02T11:12:27.759" v="5" actId="20577"/>
              <pc2:cmMkLst xmlns:pc2="http://schemas.microsoft.com/office/powerpoint/2019/9/main/command">
                <pc:docMk/>
                <pc:sldMk cId="3385008727" sldId="291"/>
                <pc2:cmMk id="{506A8530-57AE-48AE-9D33-CF767634785C}"/>
              </pc2:cmMkLst>
            </pc226:cmChg>
          </p:ext>
        </pc:extLst>
      </pc:sldChg>
    </pc:docChg>
  </pc:docChgLst>
  <pc:docChgLst>
    <pc:chgData name="Ella Velner" userId="S::e.velner@sgdb.nl::d8f30b57-98bd-41f4-bd0c-70660685a8c5" providerId="AD" clId="Web-{7E351441-FA17-245C-BFDE-A43DC3F4BD90}"/>
    <pc:docChg chg="modSld">
      <pc:chgData name="Ella Velner" userId="S::e.velner@sgdb.nl::d8f30b57-98bd-41f4-bd0c-70660685a8c5" providerId="AD" clId="Web-{7E351441-FA17-245C-BFDE-A43DC3F4BD90}" dt="2026-01-06T12:53:44.781" v="25" actId="20577"/>
      <pc:docMkLst>
        <pc:docMk/>
      </pc:docMkLst>
      <pc:sldChg chg="modSp">
        <pc:chgData name="Ella Velner" userId="S::e.velner@sgdb.nl::d8f30b57-98bd-41f4-bd0c-70660685a8c5" providerId="AD" clId="Web-{7E351441-FA17-245C-BFDE-A43DC3F4BD90}" dt="2026-01-06T12:52:44.202" v="5" actId="20577"/>
        <pc:sldMkLst>
          <pc:docMk/>
          <pc:sldMk cId="3907828082" sldId="288"/>
        </pc:sldMkLst>
        <pc:spChg chg="mod">
          <ac:chgData name="Ella Velner" userId="S::e.velner@sgdb.nl::d8f30b57-98bd-41f4-bd0c-70660685a8c5" providerId="AD" clId="Web-{7E351441-FA17-245C-BFDE-A43DC3F4BD90}" dt="2026-01-06T12:52:44.202" v="5" actId="20577"/>
          <ac:spMkLst>
            <pc:docMk/>
            <pc:sldMk cId="3907828082" sldId="288"/>
            <ac:spMk id="3" creationId="{C36B8BDB-2E71-4A39-881A-ABD191DF1221}"/>
          </ac:spMkLst>
        </pc:spChg>
      </pc:sldChg>
      <pc:sldChg chg="modSp modCm">
        <pc:chgData name="Ella Velner" userId="S::e.velner@sgdb.nl::d8f30b57-98bd-41f4-bd0c-70660685a8c5" providerId="AD" clId="Web-{7E351441-FA17-245C-BFDE-A43DC3F4BD90}" dt="2026-01-06T12:53:44.781" v="25" actId="20577"/>
        <pc:sldMkLst>
          <pc:docMk/>
          <pc:sldMk cId="3385008727" sldId="291"/>
        </pc:sldMkLst>
        <pc:spChg chg="mod">
          <ac:chgData name="Ella Velner" userId="S::e.velner@sgdb.nl::d8f30b57-98bd-41f4-bd0c-70660685a8c5" providerId="AD" clId="Web-{7E351441-FA17-245C-BFDE-A43DC3F4BD90}" dt="2026-01-06T12:53:44.781" v="25" actId="20577"/>
          <ac:spMkLst>
            <pc:docMk/>
            <pc:sldMk cId="3385008727" sldId="291"/>
            <ac:spMk id="3" creationId="{5BF8DB78-6E0A-EB71-60D2-C980A7106D84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Ella Velner" userId="S::e.velner@sgdb.nl::d8f30b57-98bd-41f4-bd0c-70660685a8c5" providerId="AD" clId="Web-{7E351441-FA17-245C-BFDE-A43DC3F4BD90}" dt="2026-01-06T12:53:00.765" v="15" actId="20577"/>
              <pc2:cmMkLst xmlns:pc2="http://schemas.microsoft.com/office/powerpoint/2019/9/main/command">
                <pc:docMk/>
                <pc:sldMk cId="3385008727" sldId="291"/>
                <pc2:cmMk id="{506A8530-57AE-48AE-9D33-CF767634785C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D4D034F-64AE-4689-AB6A-4C73A631B5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F9E648-504E-4B72-BEC6-BD338285849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9999F6E-D01C-440D-B406-BEC1DDF0268B}" type="datetimeFigureOut">
              <a:rPr lang="nl-NL"/>
              <a:pPr>
                <a:defRPr/>
              </a:pPr>
              <a:t>6-1-2026</a:t>
            </a:fld>
            <a:endParaRPr lang="nl-NL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A1AC226-58E4-4094-8143-8FADB4D423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0445E76-4193-4413-8CD8-DCAA7455C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nl-NL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3FB6E-B46F-428F-8730-A66F1EFB176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0D406E-DFAC-45AA-9E03-3EE513057A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D4FEE2A-9013-4EE7-87CB-DA62A4FED03C}" type="slidenum">
              <a:rPr lang="nl-NL" altLang="nl-NL"/>
              <a:pPr/>
              <a:t>‹#›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nl-NL"/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E987C1-960B-4602-B8F2-9BB31145CB90}" type="datetime1">
              <a:rPr lang="nl-NL" smtClean="0"/>
              <a:pPr>
                <a:defRPr/>
              </a:pPr>
              <a:t>6-1-2026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50717945-1C81-4840-8A40-1B528A44DB4F}" type="slidenum">
              <a:rPr lang="en-US" altLang="nl-NL" smtClean="0"/>
              <a:pPr/>
              <a:t>‹#›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10500811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E987C1-960B-4602-B8F2-9BB31145CB90}" type="datetime1">
              <a:rPr lang="nl-NL" smtClean="0"/>
              <a:pPr>
                <a:defRPr/>
              </a:pPr>
              <a:t>6-1-2026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17945-1C81-4840-8A40-1B528A44DB4F}" type="slidenum">
              <a:rPr lang="en-US" altLang="nl-NL" smtClean="0"/>
              <a:pPr/>
              <a:t>‹#›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70212594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E987C1-960B-4602-B8F2-9BB31145CB90}" type="datetime1">
              <a:rPr lang="nl-NL" smtClean="0"/>
              <a:pPr>
                <a:defRPr/>
              </a:pPr>
              <a:t>6-1-2026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17945-1C81-4840-8A40-1B528A44DB4F}" type="slidenum">
              <a:rPr lang="en-US" altLang="nl-NL" smtClean="0"/>
              <a:pPr/>
              <a:t>‹#›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93710138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4638"/>
            <a:ext cx="105664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812800" y="1600200"/>
            <a:ext cx="10566400" cy="41148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F3F3E-53E7-4E06-94D2-2F14D4D28D3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C9673-B50E-4E02-8F2E-1B0D7841DC8F}" type="datetime1">
              <a:rPr lang="nl-NL"/>
              <a:pPr>
                <a:defRPr/>
              </a:pPr>
              <a:t>6-1-2026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E95AAA-609F-43E6-BE2E-87007EA05CC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329586-B88D-48A6-A144-4DE489B0EE9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A862EAA6-4B43-4E42-9878-F623FF7D55A7}" type="slidenum">
              <a:rPr lang="en-US" altLang="nl-NL"/>
              <a:pPr/>
              <a:t>‹#›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527148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E987C1-960B-4602-B8F2-9BB31145CB90}" type="datetime1">
              <a:rPr lang="nl-NL" smtClean="0"/>
              <a:pPr>
                <a:defRPr/>
              </a:pPr>
              <a:t>6-1-2026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17945-1C81-4840-8A40-1B528A44DB4F}" type="slidenum">
              <a:rPr lang="en-US" altLang="nl-NL" smtClean="0"/>
              <a:pPr/>
              <a:t>‹#›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05830320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FFE987C1-960B-4602-B8F2-9BB31145CB90}" type="datetime1">
              <a:rPr lang="nl-NL" smtClean="0"/>
              <a:pPr>
                <a:defRPr/>
              </a:pPr>
              <a:t>6-1-2026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50717945-1C81-4840-8A40-1B528A44DB4F}" type="slidenum">
              <a:rPr lang="en-US" altLang="nl-NL" smtClean="0"/>
              <a:pPr/>
              <a:t>‹#›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772021312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E987C1-960B-4602-B8F2-9BB31145CB90}" type="datetime1">
              <a:rPr lang="nl-NL" smtClean="0"/>
              <a:pPr>
                <a:defRPr/>
              </a:pPr>
              <a:t>6-1-2026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17945-1C81-4840-8A40-1B528A44DB4F}" type="slidenum">
              <a:rPr lang="en-US" altLang="nl-NL" smtClean="0"/>
              <a:pPr/>
              <a:t>‹#›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467678126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E987C1-960B-4602-B8F2-9BB31145CB90}" type="datetime1">
              <a:rPr lang="nl-NL" smtClean="0"/>
              <a:pPr>
                <a:defRPr/>
              </a:pPr>
              <a:t>6-1-2026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17945-1C81-4840-8A40-1B528A44DB4F}" type="slidenum">
              <a:rPr lang="en-US" altLang="nl-NL" smtClean="0"/>
              <a:pPr/>
              <a:t>‹#›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607886835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E987C1-960B-4602-B8F2-9BB31145CB90}" type="datetime1">
              <a:rPr lang="nl-NL" smtClean="0"/>
              <a:pPr>
                <a:defRPr/>
              </a:pPr>
              <a:t>6-1-2026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17945-1C81-4840-8A40-1B528A44DB4F}" type="slidenum">
              <a:rPr lang="en-US" altLang="nl-NL" smtClean="0"/>
              <a:pPr/>
              <a:t>‹#›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47743023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E987C1-960B-4602-B8F2-9BB31145CB90}" type="datetime1">
              <a:rPr lang="nl-NL" smtClean="0"/>
              <a:pPr>
                <a:defRPr/>
              </a:pPr>
              <a:t>6-1-2026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17945-1C81-4840-8A40-1B528A44DB4F}" type="slidenum">
              <a:rPr lang="en-US" altLang="nl-NL" smtClean="0"/>
              <a:pPr/>
              <a:t>‹#›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41005723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E987C1-960B-4602-B8F2-9BB31145CB90}" type="datetime1">
              <a:rPr lang="nl-NL" smtClean="0"/>
              <a:pPr>
                <a:defRPr/>
              </a:pPr>
              <a:t>6-1-2026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17945-1C81-4840-8A40-1B528A44DB4F}" type="slidenum">
              <a:rPr lang="en-US" altLang="nl-NL" smtClean="0"/>
              <a:pPr/>
              <a:t>‹#›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76646475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fld id="{FFE987C1-960B-4602-B8F2-9BB31145CB90}" type="datetime1">
              <a:rPr lang="nl-NL" smtClean="0"/>
              <a:pPr>
                <a:defRPr/>
              </a:pPr>
              <a:t>6-1-2026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17945-1C81-4840-8A40-1B528A44DB4F}" type="slidenum">
              <a:rPr lang="en-US" altLang="nl-NL" smtClean="0"/>
              <a:pPr/>
              <a:t>‹#›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56784077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FFE987C1-960B-4602-B8F2-9BB31145CB90}" type="datetime1">
              <a:rPr lang="nl-NL" smtClean="0"/>
              <a:pPr>
                <a:defRPr/>
              </a:pPr>
              <a:t>6-1-2026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nl-NL"/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50717945-1C81-4840-8A40-1B528A44DB4F}" type="slidenum">
              <a:rPr lang="en-US" altLang="nl-NL" smtClean="0"/>
              <a:pPr/>
              <a:t>‹#›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6741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  <p:sldLayoutId id="2147483928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1AEA36C-1C41-4212-A893-74510925E6A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69848" y="2008189"/>
            <a:ext cx="10436352" cy="14700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err="1"/>
              <a:t>Eindproject</a:t>
            </a:r>
            <a:r>
              <a:rPr lang="en-US"/>
              <a:t> informatica:</a:t>
            </a:r>
            <a:br>
              <a:rPr lang="en-US"/>
            </a:br>
            <a:r>
              <a:rPr lang="en-US"/>
              <a:t>“Keuzedomein”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12DC9D7-114C-4275-BD19-1F64AC3885A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69847" y="4389120"/>
            <a:ext cx="8286187" cy="1069848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2400"/>
              <a:t>Aan de slag met </a:t>
            </a:r>
            <a:r>
              <a:rPr lang="en-US" sz="2400" err="1"/>
              <a:t>een</a:t>
            </a:r>
            <a:r>
              <a:rPr lang="en-US" sz="2400"/>
              <a:t> van de </a:t>
            </a:r>
            <a:r>
              <a:rPr lang="en-US" sz="2400" err="1"/>
              <a:t>keuzedomeinen</a:t>
            </a:r>
            <a:r>
              <a:rPr lang="en-US" sz="2400"/>
              <a:t> van Informatica</a:t>
            </a:r>
          </a:p>
        </p:txBody>
      </p:sp>
      <p:sp>
        <p:nvSpPr>
          <p:cNvPr id="5122" name="Slide Number Placeholder 2">
            <a:extLst>
              <a:ext uri="{FF2B5EF4-FFF2-40B4-BE49-F238E27FC236}">
                <a16:creationId xmlns:a16="http://schemas.microsoft.com/office/drawing/2014/main" id="{F15190F7-AFDB-4EEF-B18B-1215E0918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7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FBCCD9E8-52E0-413C-96F7-118D9E8DDD93}" type="slidenum">
              <a:rPr lang="en-US" altLang="nl-NL" sz="1400">
                <a:latin typeface="Times New Roman" panose="02020603050405020304" pitchFamily="18" charset="0"/>
              </a:rPr>
              <a:pPr eaLnBrk="1" hangingPunct="1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1</a:t>
            </a:fld>
            <a:endParaRPr lang="en-US" altLang="nl-NL" sz="1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3A057AD-DCFB-46E5-A5DD-07034D1D9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nl-NL"/>
              <a:t>Algemene opzet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36D8425-6972-472C-A4A5-EE18A8BF33B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69848" y="2320412"/>
            <a:ext cx="10058400" cy="3851787"/>
          </a:xfrm>
        </p:spPr>
        <p:txBody>
          <a:bodyPr>
            <a:normAutofit/>
          </a:bodyPr>
          <a:lstStyle/>
          <a:p>
            <a:r>
              <a:rPr lang="nl-NL"/>
              <a:t>Grote keuzevrijheid om eigen project op te tuigen met voorwaarde:</a:t>
            </a:r>
          </a:p>
          <a:p>
            <a:pPr lvl="1"/>
            <a:r>
              <a:rPr lang="nl-NL"/>
              <a:t>Het moet (binnen ruime opvatting) passen in het door jullie gekozen domein (overzicht volgt)</a:t>
            </a:r>
          </a:p>
          <a:p>
            <a:r>
              <a:rPr lang="nl-NL"/>
              <a:t>Groepsopdracht  met 2 á 3 personen. </a:t>
            </a:r>
          </a:p>
          <a:p>
            <a:r>
              <a:rPr lang="nl-NL"/>
              <a:t>Projectmanagement is essentieel onderdeel van het project (en de beoordeling):  </a:t>
            </a:r>
            <a:r>
              <a:rPr lang="nl-NL" b="1"/>
              <a:t>Volgens Scrum/Agile methode</a:t>
            </a:r>
            <a:r>
              <a:rPr lang="nl-NL"/>
              <a:t>. </a:t>
            </a:r>
          </a:p>
          <a:p>
            <a:r>
              <a:rPr lang="nl-NL"/>
              <a:t>Project mag een product zijn (website, app, robotica, etc.), maar een onderzoek/maatschappelijk thema mag ook!</a:t>
            </a:r>
            <a:br>
              <a:rPr lang="nl-NL"/>
            </a:br>
            <a:endParaRPr lang="nl-NL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BD9BFFA-FAD0-4C98-9D83-7B91FC674E2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862EAA6-4B43-4E42-9878-F623FF7D55A7}" type="slidenum">
              <a:rPr lang="en-US" altLang="nl-NL" smtClean="0"/>
              <a:pPr>
                <a:spcAft>
                  <a:spcPts val="600"/>
                </a:spcAft>
              </a:pPr>
              <a:t>2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033888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F85647-267F-4239-924E-2A4F3F414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Tijdspad, beoordeling en weging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6B8BDB-2E71-4A39-881A-ABD191DF122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0" y="1295400"/>
            <a:ext cx="6807200" cy="12314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eaLnBrk="1" fontAlgn="auto" hangingPunct="1">
              <a:lnSpc>
                <a:spcPct val="90000"/>
              </a:lnSpc>
              <a:defRPr/>
            </a:pPr>
            <a:r>
              <a:rPr lang="en-US" sz="2000" b="1">
                <a:cs typeface="Times New Roman"/>
              </a:rPr>
              <a:t>± </a:t>
            </a:r>
            <a:r>
              <a:rPr lang="en-US" sz="2000">
                <a:cs typeface="Times New Roman"/>
              </a:rPr>
              <a:t>8,5 </a:t>
            </a:r>
            <a:r>
              <a:rPr lang="en-US" sz="2000" err="1">
                <a:cs typeface="Times New Roman"/>
              </a:rPr>
              <a:t>lesweken</a:t>
            </a:r>
            <a:r>
              <a:rPr lang="en-US" sz="2000">
                <a:cs typeface="Times New Roman"/>
              </a:rPr>
              <a:t> --&gt; </a:t>
            </a:r>
            <a:r>
              <a:rPr lang="en-US" sz="2000" b="1">
                <a:cs typeface="Times New Roman"/>
              </a:rPr>
              <a:t>±</a:t>
            </a:r>
            <a:r>
              <a:rPr lang="en-US" sz="2000">
                <a:cs typeface="Times New Roman"/>
              </a:rPr>
              <a:t> 20 lessen</a:t>
            </a:r>
          </a:p>
          <a:p>
            <a:pPr eaLnBrk="1" fontAlgn="auto" hangingPunct="1">
              <a:lnSpc>
                <a:spcPct val="90000"/>
              </a:lnSpc>
              <a:defRPr/>
            </a:pPr>
            <a:r>
              <a:rPr lang="en-US" sz="2000">
                <a:cs typeface="Times New Roman"/>
              </a:rPr>
              <a:t>Lessen + </a:t>
            </a:r>
            <a:r>
              <a:rPr lang="en-US" sz="2000" err="1">
                <a:cs typeface="Times New Roman"/>
              </a:rPr>
              <a:t>thuiswerk</a:t>
            </a:r>
            <a:r>
              <a:rPr lang="en-US" sz="2000">
                <a:cs typeface="Times New Roman"/>
              </a:rPr>
              <a:t> = 35 SLU p.p.</a:t>
            </a:r>
          </a:p>
          <a:p>
            <a:pPr>
              <a:defRPr/>
            </a:pPr>
            <a:r>
              <a:rPr lang="en-US" sz="2000">
                <a:cs typeface="Times New Roman"/>
              </a:rPr>
              <a:t>Planning in 2 “sprints” </a:t>
            </a:r>
            <a:r>
              <a:rPr lang="en-US" sz="2000">
                <a:cs typeface="Times New Roman"/>
                <a:sym typeface="Wingdings" panose="05000000000000000000" pitchFamily="2" charset="2"/>
              </a:rPr>
              <a:t> </a:t>
            </a:r>
            <a:r>
              <a:rPr lang="en-US" sz="2000" b="1" u="sng">
                <a:cs typeface="Times New Roman"/>
              </a:rPr>
              <a:t>Harde deadline: 6 </a:t>
            </a:r>
            <a:r>
              <a:rPr lang="en-US" sz="2000" b="1" u="sng" err="1">
                <a:cs typeface="Times New Roman"/>
              </a:rPr>
              <a:t>april</a:t>
            </a:r>
            <a:endParaRPr lang="en-US" sz="2000" b="1" u="sng">
              <a:cs typeface="Times New Roman"/>
            </a:endParaRPr>
          </a:p>
          <a:p>
            <a:pPr eaLnBrk="1" fontAlgn="auto" hangingPunct="1">
              <a:lnSpc>
                <a:spcPct val="90000"/>
              </a:lnSpc>
              <a:defRPr/>
            </a:pPr>
            <a:endParaRPr lang="en-US" sz="2000">
              <a:cs typeface="Times New Roman" pitchFamily="18" charset="0"/>
            </a:endParaRPr>
          </a:p>
          <a:p>
            <a:endParaRPr lang="nl-NL" sz="200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6F498C9-6BE4-4440-A1DE-EBF2EB52150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62EAA6-4B43-4E42-9878-F623FF7D55A7}" type="slidenum">
              <a:rPr lang="en-US" altLang="nl-NL" smtClean="0"/>
              <a:pPr/>
              <a:t>3</a:t>
            </a:fld>
            <a:endParaRPr lang="en-US" altLang="nl-NL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83C8841D-68BF-DCEC-9681-CC7C1716618B}"/>
              </a:ext>
            </a:extLst>
          </p:cNvPr>
          <p:cNvSpPr txBox="1"/>
          <p:nvPr/>
        </p:nvSpPr>
        <p:spPr>
          <a:xfrm>
            <a:off x="7744968" y="1039762"/>
            <a:ext cx="3886200" cy="1328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880" marR="0" lvl="0" indent="-18288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F8931D"/>
              </a:buClr>
              <a:buSzPct val="85000"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Times New Roman" pitchFamily="18" charset="0"/>
              </a:rPr>
              <a:t>SE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Times New Roman" pitchFamily="18" charset="0"/>
              </a:rPr>
              <a:t>valentie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Times New Roman" pitchFamily="18" charset="0"/>
              </a:rPr>
              <a:t> 4 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Times New Roman" pitchFamily="18" charset="0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Times New Roman" pitchFamily="18" charset="0"/>
              </a:rPr>
              <a:t>  (= 2x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Times New Roman" pitchFamily="18" charset="0"/>
              </a:rPr>
              <a:t>een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Times New Roman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Times New Roman" pitchFamily="18" charset="0"/>
              </a:rPr>
              <a:t>normale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Times New Roman" pitchFamily="18" charset="0"/>
              </a:rPr>
              <a:t> PO)</a:t>
            </a:r>
          </a:p>
          <a:p>
            <a:pPr marL="457200" marR="0" lvl="1" indent="-18288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F8931D"/>
              </a:buClr>
              <a:buSzPct val="85000"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Times New Roman" pitchFamily="18" charset="0"/>
              </a:rPr>
              <a:t>33%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Times New Roman" pitchFamily="18" charset="0"/>
              </a:rPr>
              <a:t>projectmanagement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ndara" panose="020E0502030303020204"/>
              <a:ea typeface="+mn-ea"/>
              <a:cs typeface="Times New Roman" pitchFamily="18" charset="0"/>
            </a:endParaRPr>
          </a:p>
          <a:p>
            <a:pPr marL="457200" marR="0" lvl="1" indent="-18288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F8931D"/>
              </a:buClr>
              <a:buSzPct val="85000"/>
              <a:buFont typeface="Wingdings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anose="020E0502030303020204"/>
                <a:ea typeface="+mn-ea"/>
                <a:cs typeface="Times New Roman" pitchFamily="18" charset="0"/>
              </a:rPr>
              <a:t>66% product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7639CE1B-62D5-ED9B-3ACC-41B9AEF894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4825" y="2627938"/>
            <a:ext cx="7643271" cy="4009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828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90F58B5B-6F6C-4B05-AABC-5C7E29D95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7620" y="-1"/>
            <a:ext cx="12207240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Picture 5" descr="Close-up van een moleculair model">
            <a:extLst>
              <a:ext uri="{FF2B5EF4-FFF2-40B4-BE49-F238E27FC236}">
                <a16:creationId xmlns:a16="http://schemas.microsoft.com/office/drawing/2014/main" id="{D45ECDD1-93C8-4DC1-A135-08F72A31835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991" b="20009"/>
          <a:stretch/>
        </p:blipFill>
        <p:spPr>
          <a:xfrm>
            <a:off x="20" y="10"/>
            <a:ext cx="12191980" cy="6857989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E8538EB5-2A77-4D3D-9CC0-45E4B3ECF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" y="0"/>
            <a:ext cx="12188952" cy="6858000"/>
          </a:xfrm>
          <a:prstGeom prst="rect">
            <a:avLst/>
          </a:prstGeom>
          <a:blipFill dpi="0" rotWithShape="1">
            <a:blip r:embed="rId3">
              <a:alphaModFix amt="45000"/>
              <a:lum bright="70000" contrast="-70000"/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128CDBC-C091-41AA-8395-284FA8CB3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nl-NL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Keuzedomeinen (1)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B32759E-493A-457E-811A-7433619BE9E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69847" y="1901687"/>
            <a:ext cx="10759883" cy="4270513"/>
          </a:xfrm>
        </p:spPr>
        <p:txBody>
          <a:bodyPr>
            <a:normAutofit/>
          </a:bodyPr>
          <a:lstStyle/>
          <a:p>
            <a:pPr>
              <a:spcAft>
                <a:spcPts val="800"/>
              </a:spcAft>
            </a:pPr>
            <a:r>
              <a:rPr lang="nl-NL" b="1"/>
              <a:t>Domein G: Algoritmiek, berekenbaarheid en logica</a:t>
            </a:r>
            <a:br>
              <a:rPr lang="nl-NL"/>
            </a:br>
            <a:r>
              <a:rPr lang="nl-NL"/>
              <a:t>Dieper in algoritmen en de complexiteitsberekeningen daarvan duiken</a:t>
            </a:r>
          </a:p>
          <a:p>
            <a:pPr>
              <a:spcAft>
                <a:spcPts val="800"/>
              </a:spcAft>
            </a:pPr>
            <a:r>
              <a:rPr lang="nl-NL" b="1"/>
              <a:t>Domein H: Databases</a:t>
            </a:r>
            <a:br>
              <a:rPr lang="nl-NL"/>
            </a:br>
            <a:r>
              <a:rPr lang="nl-NL"/>
              <a:t>Informatiemodellen opstellen en vertalen naar Database-structuur. Experimenteren met andere database dan relationeel (SQL)</a:t>
            </a:r>
          </a:p>
          <a:p>
            <a:pPr>
              <a:spcAft>
                <a:spcPts val="800"/>
              </a:spcAft>
            </a:pPr>
            <a:r>
              <a:rPr lang="nl-NL" b="1"/>
              <a:t>Domein I: </a:t>
            </a:r>
            <a:r>
              <a:rPr lang="nl-NL" b="1" err="1"/>
              <a:t>Cognitive</a:t>
            </a:r>
            <a:r>
              <a:rPr lang="nl-NL" b="1"/>
              <a:t> computing</a:t>
            </a:r>
            <a:br>
              <a:rPr lang="nl-NL"/>
            </a:br>
            <a:r>
              <a:rPr lang="nl-NL"/>
              <a:t>Generatieve en classificerende AI toepassingen, “intelligent” computergedrag</a:t>
            </a:r>
          </a:p>
          <a:p>
            <a:pPr>
              <a:spcAft>
                <a:spcPts val="800"/>
              </a:spcAft>
            </a:pPr>
            <a:r>
              <a:rPr lang="nl-NL" b="1"/>
              <a:t>Domein H: Computerarchitectuur</a:t>
            </a:r>
            <a:br>
              <a:rPr lang="nl-NL"/>
            </a:br>
            <a:r>
              <a:rPr lang="nl-NL"/>
              <a:t>Werking van computers op niveau van schakelingen en machinetaal</a:t>
            </a:r>
            <a:br>
              <a:rPr lang="nl-NL"/>
            </a:br>
            <a:r>
              <a:rPr lang="nl-NL"/>
              <a:t>(NAND2Tetris project is mooie invulling hiervan)</a:t>
            </a:r>
          </a:p>
          <a:p>
            <a:endParaRPr lang="nl-NL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C493DBA-707F-4792-B521-7C05233EF0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8BC40BE-943C-4EF7-86EE-15E95D7D5C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AF1B4F4-520E-4353-BF45-693B4881C7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11F67EA-7F1B-43E3-80F7-6ADFDD1CE10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862EAA6-4B43-4E42-9878-F623FF7D55A7}" type="slidenum">
              <a:rPr lang="en-US" altLang="nl-NL" smtClean="0"/>
              <a:pPr>
                <a:spcAft>
                  <a:spcPts val="600"/>
                </a:spcAft>
              </a:pPr>
              <a:t>4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50136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ABC81E-07E1-501D-D57F-6BD7C629C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4CFC6D58-9A40-D31E-6A63-D270F4D62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7620" y="-1"/>
            <a:ext cx="12207240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Picture 5" descr="Close-up van een moleculair model">
            <a:extLst>
              <a:ext uri="{FF2B5EF4-FFF2-40B4-BE49-F238E27FC236}">
                <a16:creationId xmlns:a16="http://schemas.microsoft.com/office/drawing/2014/main" id="{FEC660A7-BA4D-6B14-298D-6B27F3419B0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4991" b="20009"/>
          <a:stretch/>
        </p:blipFill>
        <p:spPr>
          <a:xfrm>
            <a:off x="20" y="10"/>
            <a:ext cx="12191980" cy="6857989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E4F016FF-2DDC-34E9-BDAE-9D8415759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" y="0"/>
            <a:ext cx="12188952" cy="6858000"/>
          </a:xfrm>
          <a:prstGeom prst="rect">
            <a:avLst/>
          </a:prstGeom>
          <a:blipFill dpi="0" rotWithShape="1">
            <a:blip r:embed="rId3">
              <a:alphaModFix amt="45000"/>
              <a:lum bright="70000" contrast="-70000"/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ED04173-E2FC-CFE5-25F4-A240DBA0E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>
            <a:normAutofit/>
          </a:bodyPr>
          <a:lstStyle/>
          <a:p>
            <a:r>
              <a:rPr lang="nl-NL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Keuzedomeinen (2)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003AFD8-BF0E-5DE2-F8A3-54D7E443E2A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69847" y="1649896"/>
            <a:ext cx="10759883" cy="4723471"/>
          </a:xfrm>
        </p:spPr>
        <p:txBody>
          <a:bodyPr>
            <a:normAutofit lnSpcReduction="10000"/>
          </a:bodyPr>
          <a:lstStyle/>
          <a:p>
            <a:pPr>
              <a:spcAft>
                <a:spcPts val="800"/>
              </a:spcAft>
            </a:pPr>
            <a:r>
              <a:rPr lang="nl-NL" b="1"/>
              <a:t>Domein L: Netwerken</a:t>
            </a:r>
            <a:br>
              <a:rPr lang="nl-NL"/>
            </a:br>
            <a:r>
              <a:rPr lang="nl-NL"/>
              <a:t>Werking van computernetwerken (bv. </a:t>
            </a:r>
            <a:r>
              <a:rPr lang="nl-NL" err="1"/>
              <a:t>Filius</a:t>
            </a:r>
            <a:r>
              <a:rPr lang="nl-NL"/>
              <a:t>), gedistribueerde systemen en netwerksecurity</a:t>
            </a:r>
          </a:p>
          <a:p>
            <a:pPr>
              <a:spcAft>
                <a:spcPts val="800"/>
              </a:spcAft>
            </a:pPr>
            <a:r>
              <a:rPr lang="nl-NL" b="1"/>
              <a:t>Domein N: Security</a:t>
            </a:r>
            <a:br>
              <a:rPr lang="nl-NL"/>
            </a:br>
            <a:r>
              <a:rPr lang="nl-NL"/>
              <a:t>Cybersecurity, </a:t>
            </a:r>
            <a:r>
              <a:rPr lang="nl-NL" err="1"/>
              <a:t>hacking</a:t>
            </a:r>
            <a:r>
              <a:rPr lang="nl-NL"/>
              <a:t>, analyse van en advies op kwetsbaarheden</a:t>
            </a:r>
          </a:p>
          <a:p>
            <a:pPr>
              <a:spcAft>
                <a:spcPts val="800"/>
              </a:spcAft>
            </a:pPr>
            <a:r>
              <a:rPr lang="nl-NL" b="1"/>
              <a:t>Domein O: </a:t>
            </a:r>
            <a:r>
              <a:rPr lang="nl-NL" b="1" err="1"/>
              <a:t>Usability</a:t>
            </a:r>
            <a:br>
              <a:rPr lang="nl-NL"/>
            </a:br>
            <a:r>
              <a:rPr lang="nl-NL"/>
              <a:t>Onderzoek naar en ontwerp van gebruikersinterfaces</a:t>
            </a:r>
          </a:p>
          <a:p>
            <a:pPr>
              <a:spcAft>
                <a:spcPts val="800"/>
              </a:spcAft>
            </a:pPr>
            <a:r>
              <a:rPr lang="nl-NL" b="1"/>
              <a:t>Domein Q: Maatschappelijke en individuele invloed van informatica</a:t>
            </a:r>
            <a:br>
              <a:rPr lang="nl-NL"/>
            </a:br>
            <a:r>
              <a:rPr lang="nl-NL"/>
              <a:t>Positieve en negatieve effecten van informatica op de maatschappij. </a:t>
            </a:r>
          </a:p>
          <a:p>
            <a:pPr>
              <a:spcAft>
                <a:spcPts val="800"/>
              </a:spcAft>
            </a:pPr>
            <a:r>
              <a:rPr lang="nl-NL" b="1"/>
              <a:t>Domein R: </a:t>
            </a:r>
            <a:r>
              <a:rPr lang="nl-NL" b="1" err="1"/>
              <a:t>Computational</a:t>
            </a:r>
            <a:r>
              <a:rPr lang="nl-NL" b="1"/>
              <a:t> </a:t>
            </a:r>
            <a:r>
              <a:rPr lang="nl-NL" b="1" err="1"/>
              <a:t>Science</a:t>
            </a:r>
            <a:br>
              <a:rPr lang="nl-NL"/>
            </a:br>
            <a:r>
              <a:rPr lang="nl-NL"/>
              <a:t>Computermodellen gebruiken als simulatie voor onderzoek van een ander vakgebied (zoals natuurkunde, biologie, sociologie, etc.)</a:t>
            </a:r>
          </a:p>
          <a:p>
            <a:pPr>
              <a:spcAft>
                <a:spcPts val="800"/>
              </a:spcAft>
            </a:pPr>
            <a:endParaRPr lang="nl-NL"/>
          </a:p>
          <a:p>
            <a:endParaRPr lang="nl-NL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C9B6C417-425D-F5AF-AE19-1187BB905A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F4404A46-2089-1377-2F4F-A6AEF2D619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32DACCCE-FF02-8439-E446-31B100DB57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BCA4B58-EBB0-2710-4BC7-DE53145F27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862EAA6-4B43-4E42-9878-F623FF7D55A7}" type="slidenum">
              <a:rPr lang="en-US" altLang="nl-NL" smtClean="0"/>
              <a:pPr>
                <a:spcAft>
                  <a:spcPts val="600"/>
                </a:spcAft>
              </a:pPr>
              <a:t>5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2904710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FB47CF-60EB-54E0-0FC4-AF390269C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Opstart project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3CF51A-ADB0-7BDB-69E7-E0A152AEB05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/>
              <a:t>Deze les:</a:t>
            </a:r>
          </a:p>
          <a:p>
            <a:r>
              <a:rPr lang="nl-NL"/>
              <a:t>Groepjes maken (liefst op gedeelde interesse) en doorgeven aan </a:t>
            </a:r>
            <a:r>
              <a:rPr lang="nl-NL" err="1"/>
              <a:t>Wt</a:t>
            </a:r>
            <a:endParaRPr lang="nl-NL"/>
          </a:p>
          <a:p>
            <a:r>
              <a:rPr lang="nl-NL"/>
              <a:t>Keuzethema uitkiezen (uitgebreidere beschrijvingen staan op informaticasite)</a:t>
            </a:r>
          </a:p>
          <a:p>
            <a:r>
              <a:rPr lang="nl-NL"/>
              <a:t>Brainstormen over mogelijke invullingen van het project</a:t>
            </a:r>
          </a:p>
          <a:p>
            <a:r>
              <a:rPr lang="nl-NL"/>
              <a:t>Kiezen tools en vorm eindproduct</a:t>
            </a:r>
          </a:p>
          <a:p>
            <a:pPr marL="0" indent="0">
              <a:buNone/>
            </a:pPr>
            <a:endParaRPr lang="nl-NL"/>
          </a:p>
          <a:p>
            <a:pPr marL="0" indent="0">
              <a:buNone/>
            </a:pPr>
            <a:r>
              <a:rPr lang="nl-NL"/>
              <a:t>Volgende les:</a:t>
            </a:r>
          </a:p>
          <a:p>
            <a:r>
              <a:rPr lang="nl-NL"/>
              <a:t>Uitleg scrum agile en start sprint 1</a:t>
            </a:r>
          </a:p>
          <a:p>
            <a:pPr marL="0" indent="0">
              <a:buNone/>
            </a:pPr>
            <a:endParaRPr lang="nl-NL"/>
          </a:p>
          <a:p>
            <a:pPr marL="0" indent="0">
              <a:buNone/>
            </a:pPr>
            <a:endParaRPr lang="nl-NL"/>
          </a:p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DAEDE3F-4862-1705-3697-95EAE18F0B8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62EAA6-4B43-4E42-9878-F623FF7D55A7}" type="slidenum">
              <a:rPr lang="en-US" altLang="nl-NL" smtClean="0"/>
              <a:pPr/>
              <a:t>6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713332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80B58C-A419-49BE-0CA5-63A96B739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Mogelijke vormen eindproduct </a:t>
            </a:r>
            <a:br>
              <a:rPr lang="nl-NL"/>
            </a:br>
            <a:r>
              <a:rPr lang="nl-NL"/>
              <a:t>(naast projectverslag en agile/scrum vereisten)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CC8CFAC-C22E-0AC0-191B-467135F23A8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l-NL"/>
              <a:t>Computerprogramma (Python, </a:t>
            </a:r>
            <a:r>
              <a:rPr lang="nl-NL" err="1"/>
              <a:t>Godot</a:t>
            </a:r>
            <a:r>
              <a:rPr lang="nl-NL"/>
              <a:t>, …)</a:t>
            </a:r>
          </a:p>
          <a:p>
            <a:pPr lvl="1"/>
            <a:r>
              <a:rPr lang="nl-NL"/>
              <a:t>Simulatie</a:t>
            </a:r>
          </a:p>
          <a:p>
            <a:pPr lvl="1"/>
            <a:r>
              <a:rPr lang="nl-NL"/>
              <a:t>Tool</a:t>
            </a:r>
          </a:p>
          <a:p>
            <a:pPr lvl="1"/>
            <a:r>
              <a:rPr lang="nl-NL"/>
              <a:t>Game (mits te koppelen aan gekozen domein)</a:t>
            </a:r>
          </a:p>
          <a:p>
            <a:r>
              <a:rPr lang="nl-NL" err="1"/>
              <a:t>Physical</a:t>
            </a:r>
            <a:r>
              <a:rPr lang="nl-NL"/>
              <a:t> computing product (Arduino, </a:t>
            </a:r>
            <a:r>
              <a:rPr lang="nl-NL" err="1"/>
              <a:t>Raspberry</a:t>
            </a:r>
            <a:r>
              <a:rPr lang="nl-NL"/>
              <a:t> Pi)</a:t>
            </a:r>
          </a:p>
          <a:p>
            <a:r>
              <a:rPr lang="nl-NL"/>
              <a:t>3D animatie voor bv. uitleg van een principe (Blender)</a:t>
            </a:r>
          </a:p>
          <a:p>
            <a:r>
              <a:rPr lang="nl-NL"/>
              <a:t>Website met uitleg/voorlichting/presentatie over onderzocht onderwerp</a:t>
            </a:r>
          </a:p>
          <a:p>
            <a:r>
              <a:rPr lang="nl-NL"/>
              <a:t>Onderzoeksverslag</a:t>
            </a:r>
          </a:p>
          <a:p>
            <a:pPr marL="0" indent="0">
              <a:buNone/>
            </a:pPr>
            <a:endParaRPr lang="nl-NL"/>
          </a:p>
          <a:p>
            <a:endParaRPr lang="nl-NL"/>
          </a:p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4355584-53FC-4D66-D58F-A057BCC851A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62EAA6-4B43-4E42-9878-F623FF7D55A7}" type="slidenum">
              <a:rPr lang="en-US" altLang="nl-NL" smtClean="0"/>
              <a:pPr/>
              <a:t>7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979452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E5DF0D-8B70-BE8C-4DF4-DA5FB934F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Speciale optie domein H Computerarchitectuur: NAND 2 TETRIS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C0400E5-D3C3-9B2B-896F-C64823521C6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2800" y="1600200"/>
            <a:ext cx="10566400" cy="4672584"/>
          </a:xfrm>
        </p:spPr>
        <p:txBody>
          <a:bodyPr>
            <a:normAutofit/>
          </a:bodyPr>
          <a:lstStyle/>
          <a:p>
            <a:r>
              <a:rPr lang="nl-NL"/>
              <a:t>Uitdaging voor de echte Informatica held </a:t>
            </a:r>
          </a:p>
          <a:p>
            <a:r>
              <a:rPr lang="nl-NL"/>
              <a:t>Fundamentele informatica. Niveau: 1e jaar universiteit (Harvard)</a:t>
            </a:r>
          </a:p>
          <a:p>
            <a:r>
              <a:rPr lang="nl-NL"/>
              <a:t>Bouw een (virtuele) computer vanaf de grond af op en programmeer een </a:t>
            </a:r>
            <a:r>
              <a:rPr lang="nl-NL" err="1"/>
              <a:t>tetris</a:t>
            </a:r>
            <a:r>
              <a:rPr lang="nl-NL"/>
              <a:t> game ervoor</a:t>
            </a:r>
          </a:p>
          <a:p>
            <a:r>
              <a:rPr lang="nl-NL"/>
              <a:t>Logische poorten -&gt; Hardware -&gt; Machinetaal -&gt; Hogere programmeertaal -&gt; Operating system -&gt; Software</a:t>
            </a:r>
          </a:p>
          <a:p>
            <a:r>
              <a:rPr lang="nl-NL"/>
              <a:t>Zelfstudie! Individuele opdracht met </a:t>
            </a:r>
            <a:br>
              <a:rPr lang="nl-NL"/>
            </a:br>
            <a:r>
              <a:rPr lang="nl-NL"/>
              <a:t>eindgesprek</a:t>
            </a:r>
          </a:p>
          <a:p>
            <a:r>
              <a:rPr lang="nl-NL"/>
              <a:t>Overleg met </a:t>
            </a:r>
            <a:r>
              <a:rPr lang="nl-NL" err="1"/>
              <a:t>Wt</a:t>
            </a:r>
            <a:r>
              <a:rPr lang="nl-NL"/>
              <a:t> voor meer info en</a:t>
            </a:r>
            <a:br>
              <a:rPr lang="nl-NL"/>
            </a:br>
            <a:r>
              <a:rPr lang="nl-NL"/>
              <a:t>afspraken</a:t>
            </a:r>
          </a:p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ED75C0C-F779-3680-8C30-C70DB2FCFCC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62EAA6-4B43-4E42-9878-F623FF7D55A7}" type="slidenum">
              <a:rPr lang="en-US" altLang="nl-NL" smtClean="0"/>
              <a:pPr/>
              <a:t>8</a:t>
            </a:fld>
            <a:endParaRPr lang="en-US" altLang="nl-NL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F71B53F-101F-AD67-E820-0313B9CC66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864547"/>
            <a:ext cx="481074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1313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FE0424-4B8A-84FB-EA83-74CBB9FCB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Inleveren en deadline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BF8DB78-6E0A-EB71-60D2-C980A7106D8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Deadline: maandag 6 april</a:t>
            </a:r>
          </a:p>
          <a:p>
            <a:r>
              <a:rPr lang="nl-NL"/>
              <a:t>Tussendeadline sprint 1: vrijdag 13 februari</a:t>
            </a:r>
          </a:p>
          <a:p>
            <a:pPr lvl="1"/>
            <a:endParaRPr lang="nl-NL"/>
          </a:p>
          <a:p>
            <a:r>
              <a:rPr lang="nl-NL" b="1"/>
              <a:t>Harde deadline</a:t>
            </a:r>
            <a:r>
              <a:rPr lang="nl-NL"/>
              <a:t>: SE cijfercontrole (vaststelling definitieve SE cijfers) op 15 april</a:t>
            </a:r>
          </a:p>
          <a:p>
            <a:r>
              <a:rPr lang="nl-NL"/>
              <a:t>Week na deadline: </a:t>
            </a:r>
          </a:p>
          <a:p>
            <a:pPr lvl="1"/>
            <a:r>
              <a:rPr lang="nl-NL" err="1"/>
              <a:t>Wt</a:t>
            </a:r>
            <a:r>
              <a:rPr lang="nl-NL"/>
              <a:t> en </a:t>
            </a:r>
            <a:r>
              <a:rPr lang="nl-NL" err="1"/>
              <a:t>Ev</a:t>
            </a:r>
            <a:r>
              <a:rPr lang="nl-NL"/>
              <a:t> kijken (als de brandweer) na. </a:t>
            </a:r>
          </a:p>
          <a:p>
            <a:pPr lvl="1"/>
            <a:r>
              <a:rPr lang="nl-NL"/>
              <a:t>Indien nodig: gesprekjes voor extra uitleg/verheldering</a:t>
            </a:r>
          </a:p>
          <a:p>
            <a:pPr lvl="1"/>
            <a:r>
              <a:rPr lang="nl-NL"/>
              <a:t>Nand2Tetris eindgesprekjes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6918576-0C33-4D3B-8C36-4FCEAF94D5E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62EAA6-4B43-4E42-9878-F623FF7D55A7}" type="slidenum">
              <a:rPr lang="en-US" altLang="nl-NL" smtClean="0"/>
              <a:pPr/>
              <a:t>9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33850087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uttype">
  <a:themeElements>
    <a:clrScheme name="Geel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out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b73bae1-ce8a-49ac-9862-f93cbff8791c">
      <Terms xmlns="http://schemas.microsoft.com/office/infopath/2007/PartnerControls"/>
    </lcf76f155ced4ddcb4097134ff3c332f>
    <TaxCatchAll xmlns="845e5f10-0b26-4e9c-9dc5-dbab54acf23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CC3E31F14C0D46A90B4F80BDE06FB7" ma:contentTypeVersion="14" ma:contentTypeDescription="Een nieuw document maken." ma:contentTypeScope="" ma:versionID="7e6035070f88f2313b350f3ce85d0ce4">
  <xsd:schema xmlns:xsd="http://www.w3.org/2001/XMLSchema" xmlns:xs="http://www.w3.org/2001/XMLSchema" xmlns:p="http://schemas.microsoft.com/office/2006/metadata/properties" xmlns:ns2="2b73bae1-ce8a-49ac-9862-f93cbff8791c" xmlns:ns3="845e5f10-0b26-4e9c-9dc5-dbab54acf23b" targetNamespace="http://schemas.microsoft.com/office/2006/metadata/properties" ma:root="true" ma:fieldsID="0d3def6944b5f7ffb72f19ce1d442847" ns2:_="" ns3:_="">
    <xsd:import namespace="2b73bae1-ce8a-49ac-9862-f93cbff8791c"/>
    <xsd:import namespace="845e5f10-0b26-4e9c-9dc5-dbab54acf2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73bae1-ce8a-49ac-9862-f93cbff879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Afbeeldingtags" ma:readOnly="false" ma:fieldId="{5cf76f15-5ced-4ddc-b409-7134ff3c332f}" ma:taxonomyMulti="true" ma:sspId="e837d6e7-3f7e-4b96-98c5-aa5ea525552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5e5f10-0b26-4e9c-9dc5-dbab54acf23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aa0edd77-8592-428b-9a5e-a28e04e5e79f}" ma:internalName="TaxCatchAll" ma:showField="CatchAllData" ma:web="845e5f10-0b26-4e9c-9dc5-dbab54acf2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04FBB73-F766-4E25-A9C8-02D5C46C5BE0}">
  <ds:schemaRefs>
    <ds:schemaRef ds:uri="2b73bae1-ce8a-49ac-9862-f93cbff8791c"/>
    <ds:schemaRef ds:uri="845e5f10-0b26-4e9c-9dc5-dbab54acf23b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F619F5D-D811-4285-8199-7D44D2C6A623}">
  <ds:schemaRefs>
    <ds:schemaRef ds:uri="2b73bae1-ce8a-49ac-9862-f93cbff8791c"/>
    <ds:schemaRef ds:uri="845e5f10-0b26-4e9c-9dc5-dbab54acf23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41114FA-7E10-4A81-9702-D5629259BD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TM03090434[[fn=Houttype]]</Template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Houttype</vt:lpstr>
      <vt:lpstr>Eindproject informatica: “Keuzedomein”</vt:lpstr>
      <vt:lpstr>Algemene opzet</vt:lpstr>
      <vt:lpstr>Tijdspad, beoordeling en weging</vt:lpstr>
      <vt:lpstr>Keuzedomeinen (1)</vt:lpstr>
      <vt:lpstr>Keuzedomeinen (2)</vt:lpstr>
      <vt:lpstr>Opstart project</vt:lpstr>
      <vt:lpstr>Mogelijke vormen eindproduct  (naast projectverslag en agile/scrum vereisten)</vt:lpstr>
      <vt:lpstr>Speciale optie domein H Computerarchitectuur: NAND 2 TETRIS</vt:lpstr>
      <vt:lpstr>Inleveren en deadline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Jochum</dc:creator>
  <cp:revision>1</cp:revision>
  <dcterms:created xsi:type="dcterms:W3CDTF">1601-01-01T00:00:00Z</dcterms:created>
  <dcterms:modified xsi:type="dcterms:W3CDTF">2026-01-06T12:53:55Z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0x0101001BCC3E31F14C0D46A90B4F80BDE06FB7</vt:lpwstr>
  </property>
  <property fmtid="{D5CDD505-2E9C-101B-9397-08002B2CF9AE}" pid="3" name="MediaServiceImageTags">
    <vt:lpwstr/>
  </property>
</Properties>
</file>