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60" r:id="rId6"/>
    <p:sldId id="257" r:id="rId7"/>
    <p:sldId id="261" r:id="rId8"/>
    <p:sldId id="258" r:id="rId9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6F2D3"/>
    <a:srgbClr val="FDFF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7B20FC-CA35-6F3A-96CE-EB78BE339CDE}" v="71" dt="2026-03-18T07:44:42.2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la Velner" userId="S::e.velner@sgdb.nl::d8f30b57-98bd-41f4-bd0c-70660685a8c5" providerId="AD" clId="Web-{FB7B20FC-CA35-6F3A-96CE-EB78BE339CDE}"/>
    <pc:docChg chg="delSld modSld">
      <pc:chgData name="Ella Velner" userId="S::e.velner@sgdb.nl::d8f30b57-98bd-41f4-bd0c-70660685a8c5" providerId="AD" clId="Web-{FB7B20FC-CA35-6F3A-96CE-EB78BE339CDE}" dt="2026-03-18T07:44:42.222" v="50"/>
      <pc:docMkLst>
        <pc:docMk/>
      </pc:docMkLst>
      <pc:sldChg chg="addSp modSp mod modShow">
        <pc:chgData name="Ella Velner" userId="S::e.velner@sgdb.nl::d8f30b57-98bd-41f4-bd0c-70660685a8c5" providerId="AD" clId="Web-{FB7B20FC-CA35-6F3A-96CE-EB78BE339CDE}" dt="2026-03-18T07:44:42.222" v="50"/>
        <pc:sldMkLst>
          <pc:docMk/>
          <pc:sldMk cId="807717030" sldId="258"/>
        </pc:sldMkLst>
        <pc:spChg chg="add mod">
          <ac:chgData name="Ella Velner" userId="S::e.velner@sgdb.nl::d8f30b57-98bd-41f4-bd0c-70660685a8c5" providerId="AD" clId="Web-{FB7B20FC-CA35-6F3A-96CE-EB78BE339CDE}" dt="2026-03-18T07:42:40.589" v="33"/>
          <ac:spMkLst>
            <pc:docMk/>
            <pc:sldMk cId="807717030" sldId="258"/>
            <ac:spMk id="4" creationId="{84073077-0FCB-164A-1F94-22CEC25B46A2}"/>
          </ac:spMkLst>
        </pc:spChg>
        <pc:spChg chg="add mod">
          <ac:chgData name="Ella Velner" userId="S::e.velner@sgdb.nl::d8f30b57-98bd-41f4-bd0c-70660685a8c5" providerId="AD" clId="Web-{FB7B20FC-CA35-6F3A-96CE-EB78BE339CDE}" dt="2026-03-18T07:42:46.887" v="34" actId="1076"/>
          <ac:spMkLst>
            <pc:docMk/>
            <pc:sldMk cId="807717030" sldId="258"/>
            <ac:spMk id="5" creationId="{EE3FD499-9435-B4C2-747B-D9DC92DA2623}"/>
          </ac:spMkLst>
        </pc:spChg>
        <pc:spChg chg="add mod">
          <ac:chgData name="Ella Velner" userId="S::e.velner@sgdb.nl::d8f30b57-98bd-41f4-bd0c-70660685a8c5" providerId="AD" clId="Web-{FB7B20FC-CA35-6F3A-96CE-EB78BE339CDE}" dt="2026-03-18T07:43:31.781" v="48"/>
          <ac:spMkLst>
            <pc:docMk/>
            <pc:sldMk cId="807717030" sldId="258"/>
            <ac:spMk id="6" creationId="{3826C07B-C7C9-59DE-FAB7-9A870953263F}"/>
          </ac:spMkLst>
        </pc:spChg>
        <pc:spChg chg="add mod">
          <ac:chgData name="Ella Velner" userId="S::e.velner@sgdb.nl::d8f30b57-98bd-41f4-bd0c-70660685a8c5" providerId="AD" clId="Web-{FB7B20FC-CA35-6F3A-96CE-EB78BE339CDE}" dt="2026-03-18T07:43:21.983" v="47" actId="20577"/>
          <ac:spMkLst>
            <pc:docMk/>
            <pc:sldMk cId="807717030" sldId="258"/>
            <ac:spMk id="9" creationId="{8EEA781C-D31B-27A3-2C12-51BDBA1B8242}"/>
          </ac:spMkLst>
        </pc:spChg>
      </pc:sldChg>
      <pc:sldChg chg="del">
        <pc:chgData name="Ella Velner" userId="S::e.velner@sgdb.nl::d8f30b57-98bd-41f4-bd0c-70660685a8c5" providerId="AD" clId="Web-{FB7B20FC-CA35-6F3A-96CE-EB78BE339CDE}" dt="2026-03-18T07:43:51.079" v="49"/>
        <pc:sldMkLst>
          <pc:docMk/>
          <pc:sldMk cId="1031783148" sldId="259"/>
        </pc:sldMkLst>
      </pc:sldChg>
    </pc:docChg>
  </pc:docChgLst>
  <pc:docChgLst>
    <pc:chgData name="Ella Velner" userId="d8f30b57-98bd-41f4-bd0c-70660685a8c5" providerId="ADAL" clId="{37A4CA3F-D794-595B-9F8E-4CC825322F95}"/>
    <pc:docChg chg="custSel modSld">
      <pc:chgData name="Ella Velner" userId="d8f30b57-98bd-41f4-bd0c-70660685a8c5" providerId="ADAL" clId="{37A4CA3F-D794-595B-9F8E-4CC825322F95}" dt="2026-03-17T07:43:30.230" v="2" actId="478"/>
      <pc:docMkLst>
        <pc:docMk/>
      </pc:docMkLst>
      <pc:sldChg chg="addSp delSp modSp mod">
        <pc:chgData name="Ella Velner" userId="d8f30b57-98bd-41f4-bd0c-70660685a8c5" providerId="ADAL" clId="{37A4CA3F-D794-595B-9F8E-4CC825322F95}" dt="2026-03-17T07:43:30.230" v="2" actId="478"/>
        <pc:sldMkLst>
          <pc:docMk/>
          <pc:sldMk cId="2008391466" sldId="257"/>
        </pc:sldMkLst>
        <pc:spChg chg="add del mod">
          <ac:chgData name="Ella Velner" userId="d8f30b57-98bd-41f4-bd0c-70660685a8c5" providerId="ADAL" clId="{37A4CA3F-D794-595B-9F8E-4CC825322F95}" dt="2026-03-17T07:43:30.230" v="2" actId="478"/>
          <ac:spMkLst>
            <pc:docMk/>
            <pc:sldMk cId="2008391466" sldId="257"/>
            <ac:spMk id="4" creationId="{7DD422ED-FAB9-6CE7-FC2B-1C99E6E33AD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4AD3F5-0211-4BFC-B51E-1CF3BFBF231B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5967F9AE-053F-40BB-B17D-592A1964391F}">
      <dgm:prSet/>
      <dgm:spPr/>
      <dgm:t>
        <a:bodyPr/>
        <a:lstStyle/>
        <a:p>
          <a:r>
            <a:rPr lang="en-NL"/>
            <a:t>Concreet</a:t>
          </a:r>
          <a:endParaRPr lang="en-US"/>
        </a:p>
      </dgm:t>
    </dgm:pt>
    <dgm:pt modelId="{8BB1179B-3CDB-488C-BA7F-BF7733DA6164}" type="parTrans" cxnId="{1A9547ED-C597-424B-B644-461C6930696C}">
      <dgm:prSet/>
      <dgm:spPr/>
      <dgm:t>
        <a:bodyPr/>
        <a:lstStyle/>
        <a:p>
          <a:endParaRPr lang="en-US"/>
        </a:p>
      </dgm:t>
    </dgm:pt>
    <dgm:pt modelId="{E7415156-E162-4047-87B8-2AE942A8A142}" type="sibTrans" cxnId="{1A9547ED-C597-424B-B644-461C6930696C}">
      <dgm:prSet/>
      <dgm:spPr/>
      <dgm:t>
        <a:bodyPr/>
        <a:lstStyle/>
        <a:p>
          <a:endParaRPr lang="en-US"/>
        </a:p>
      </dgm:t>
    </dgm:pt>
    <dgm:pt modelId="{F4BD2594-39AC-499C-A491-A4FAB4A797D5}">
      <dgm:prSet/>
      <dgm:spPr/>
      <dgm:t>
        <a:bodyPr/>
        <a:lstStyle/>
        <a:p>
          <a:r>
            <a:rPr lang="en-NL"/>
            <a:t>Doelgericht</a:t>
          </a:r>
          <a:endParaRPr lang="en-US"/>
        </a:p>
      </dgm:t>
    </dgm:pt>
    <dgm:pt modelId="{043BF137-39E9-4A29-A2E1-968134D2CF72}" type="parTrans" cxnId="{39F45934-2662-401A-B16C-58A72B154A2D}">
      <dgm:prSet/>
      <dgm:spPr/>
      <dgm:t>
        <a:bodyPr/>
        <a:lstStyle/>
        <a:p>
          <a:endParaRPr lang="en-US"/>
        </a:p>
      </dgm:t>
    </dgm:pt>
    <dgm:pt modelId="{3F9415DF-4FCA-4AB0-9F4C-526F02AF916B}" type="sibTrans" cxnId="{39F45934-2662-401A-B16C-58A72B154A2D}">
      <dgm:prSet/>
      <dgm:spPr/>
      <dgm:t>
        <a:bodyPr/>
        <a:lstStyle/>
        <a:p>
          <a:endParaRPr lang="en-US"/>
        </a:p>
      </dgm:t>
    </dgm:pt>
    <dgm:pt modelId="{68AC6018-6A35-470A-855D-6AD8A85D627C}">
      <dgm:prSet/>
      <dgm:spPr/>
      <dgm:t>
        <a:bodyPr/>
        <a:lstStyle/>
        <a:p>
          <a:r>
            <a:rPr lang="en-NL"/>
            <a:t>Meetbaar</a:t>
          </a:r>
          <a:endParaRPr lang="en-US"/>
        </a:p>
      </dgm:t>
    </dgm:pt>
    <dgm:pt modelId="{79E6B4AC-9A35-47D5-9AE0-83C16B31DC47}" type="parTrans" cxnId="{4D5F2039-E678-4E30-BF54-CA2E7B61DBFB}">
      <dgm:prSet/>
      <dgm:spPr/>
      <dgm:t>
        <a:bodyPr/>
        <a:lstStyle/>
        <a:p>
          <a:endParaRPr lang="en-US"/>
        </a:p>
      </dgm:t>
    </dgm:pt>
    <dgm:pt modelId="{D3774128-36D8-4598-827A-D58A1C0BF53A}" type="sibTrans" cxnId="{4D5F2039-E678-4E30-BF54-CA2E7B61DBFB}">
      <dgm:prSet/>
      <dgm:spPr/>
      <dgm:t>
        <a:bodyPr/>
        <a:lstStyle/>
        <a:p>
          <a:endParaRPr lang="en-US"/>
        </a:p>
      </dgm:t>
    </dgm:pt>
    <dgm:pt modelId="{6E5667FC-92E2-433D-901C-0D04F4AAA698}">
      <dgm:prSet/>
      <dgm:spPr/>
      <dgm:t>
        <a:bodyPr/>
        <a:lstStyle/>
        <a:p>
          <a:r>
            <a:rPr lang="en-NL"/>
            <a:t>Open</a:t>
          </a:r>
          <a:endParaRPr lang="en-US"/>
        </a:p>
      </dgm:t>
    </dgm:pt>
    <dgm:pt modelId="{6587C0DE-7F95-4811-AB08-C50190DD5733}" type="parTrans" cxnId="{14408069-3394-4D4F-BDC4-F7303BE51A97}">
      <dgm:prSet/>
      <dgm:spPr/>
      <dgm:t>
        <a:bodyPr/>
        <a:lstStyle/>
        <a:p>
          <a:endParaRPr lang="en-US"/>
        </a:p>
      </dgm:t>
    </dgm:pt>
    <dgm:pt modelId="{B547C260-DFCE-4A05-909B-21E28C343891}" type="sibTrans" cxnId="{14408069-3394-4D4F-BDC4-F7303BE51A97}">
      <dgm:prSet/>
      <dgm:spPr/>
      <dgm:t>
        <a:bodyPr/>
        <a:lstStyle/>
        <a:p>
          <a:endParaRPr lang="en-US"/>
        </a:p>
      </dgm:t>
    </dgm:pt>
    <dgm:pt modelId="{99DCDF47-11B2-464B-9430-D1A8E9E07D0D}" type="pres">
      <dgm:prSet presAssocID="{C24AD3F5-0211-4BFC-B51E-1CF3BFBF231B}" presName="vert0" presStyleCnt="0">
        <dgm:presLayoutVars>
          <dgm:dir/>
          <dgm:animOne val="branch"/>
          <dgm:animLvl val="lvl"/>
        </dgm:presLayoutVars>
      </dgm:prSet>
      <dgm:spPr/>
    </dgm:pt>
    <dgm:pt modelId="{A72CD75D-83A5-4649-8050-BCC526A1AAAD}" type="pres">
      <dgm:prSet presAssocID="{5967F9AE-053F-40BB-B17D-592A1964391F}" presName="thickLine" presStyleLbl="alignNode1" presStyleIdx="0" presStyleCnt="4"/>
      <dgm:spPr/>
    </dgm:pt>
    <dgm:pt modelId="{F4B6BC21-C506-0644-BDB1-0E80B1B55C8B}" type="pres">
      <dgm:prSet presAssocID="{5967F9AE-053F-40BB-B17D-592A1964391F}" presName="horz1" presStyleCnt="0"/>
      <dgm:spPr/>
    </dgm:pt>
    <dgm:pt modelId="{A5934422-C121-2447-9470-AB12E048452C}" type="pres">
      <dgm:prSet presAssocID="{5967F9AE-053F-40BB-B17D-592A1964391F}" presName="tx1" presStyleLbl="revTx" presStyleIdx="0" presStyleCnt="4"/>
      <dgm:spPr/>
    </dgm:pt>
    <dgm:pt modelId="{5E7E0FC1-4D41-3C4E-BE04-18B45A007AD2}" type="pres">
      <dgm:prSet presAssocID="{5967F9AE-053F-40BB-B17D-592A1964391F}" presName="vert1" presStyleCnt="0"/>
      <dgm:spPr/>
    </dgm:pt>
    <dgm:pt modelId="{746E855C-46BF-1848-9F01-D4C05CCE1BDA}" type="pres">
      <dgm:prSet presAssocID="{F4BD2594-39AC-499C-A491-A4FAB4A797D5}" presName="thickLine" presStyleLbl="alignNode1" presStyleIdx="1" presStyleCnt="4"/>
      <dgm:spPr/>
    </dgm:pt>
    <dgm:pt modelId="{CD306DE1-DDC8-ED43-BE8E-07CE35C7514A}" type="pres">
      <dgm:prSet presAssocID="{F4BD2594-39AC-499C-A491-A4FAB4A797D5}" presName="horz1" presStyleCnt="0"/>
      <dgm:spPr/>
    </dgm:pt>
    <dgm:pt modelId="{55C2B51A-3ED9-E548-8783-FBAFD9930207}" type="pres">
      <dgm:prSet presAssocID="{F4BD2594-39AC-499C-A491-A4FAB4A797D5}" presName="tx1" presStyleLbl="revTx" presStyleIdx="1" presStyleCnt="4"/>
      <dgm:spPr/>
    </dgm:pt>
    <dgm:pt modelId="{AD4E5EC2-D891-7749-AAA4-0BFFDCB038E6}" type="pres">
      <dgm:prSet presAssocID="{F4BD2594-39AC-499C-A491-A4FAB4A797D5}" presName="vert1" presStyleCnt="0"/>
      <dgm:spPr/>
    </dgm:pt>
    <dgm:pt modelId="{880FA7C2-6279-3B47-ADB0-F358281D7FD5}" type="pres">
      <dgm:prSet presAssocID="{68AC6018-6A35-470A-855D-6AD8A85D627C}" presName="thickLine" presStyleLbl="alignNode1" presStyleIdx="2" presStyleCnt="4"/>
      <dgm:spPr/>
    </dgm:pt>
    <dgm:pt modelId="{9F8DA6EC-9CAE-B74F-BD1F-2C226F5E853C}" type="pres">
      <dgm:prSet presAssocID="{68AC6018-6A35-470A-855D-6AD8A85D627C}" presName="horz1" presStyleCnt="0"/>
      <dgm:spPr/>
    </dgm:pt>
    <dgm:pt modelId="{0D85161F-FC8F-7F42-B943-C628E020A1D6}" type="pres">
      <dgm:prSet presAssocID="{68AC6018-6A35-470A-855D-6AD8A85D627C}" presName="tx1" presStyleLbl="revTx" presStyleIdx="2" presStyleCnt="4"/>
      <dgm:spPr/>
    </dgm:pt>
    <dgm:pt modelId="{B0FAF022-1518-6B45-AA2B-EB1DE5C4393E}" type="pres">
      <dgm:prSet presAssocID="{68AC6018-6A35-470A-855D-6AD8A85D627C}" presName="vert1" presStyleCnt="0"/>
      <dgm:spPr/>
    </dgm:pt>
    <dgm:pt modelId="{9D1C9C5C-2645-914D-96DF-B336016AA6A6}" type="pres">
      <dgm:prSet presAssocID="{6E5667FC-92E2-433D-901C-0D04F4AAA698}" presName="thickLine" presStyleLbl="alignNode1" presStyleIdx="3" presStyleCnt="4"/>
      <dgm:spPr/>
    </dgm:pt>
    <dgm:pt modelId="{2CF59B85-26D5-2E43-8787-6D1255804129}" type="pres">
      <dgm:prSet presAssocID="{6E5667FC-92E2-433D-901C-0D04F4AAA698}" presName="horz1" presStyleCnt="0"/>
      <dgm:spPr/>
    </dgm:pt>
    <dgm:pt modelId="{C7D0C40C-5279-6743-96F9-E1F772E37CC9}" type="pres">
      <dgm:prSet presAssocID="{6E5667FC-92E2-433D-901C-0D04F4AAA698}" presName="tx1" presStyleLbl="revTx" presStyleIdx="3" presStyleCnt="4"/>
      <dgm:spPr/>
    </dgm:pt>
    <dgm:pt modelId="{257A917E-63A9-4E49-AEC4-E7E8DBD6FD4B}" type="pres">
      <dgm:prSet presAssocID="{6E5667FC-92E2-433D-901C-0D04F4AAA698}" presName="vert1" presStyleCnt="0"/>
      <dgm:spPr/>
    </dgm:pt>
  </dgm:ptLst>
  <dgm:cxnLst>
    <dgm:cxn modelId="{2A654319-A4B8-C948-BE7E-D33E8BD3C193}" type="presOf" srcId="{68AC6018-6A35-470A-855D-6AD8A85D627C}" destId="{0D85161F-FC8F-7F42-B943-C628E020A1D6}" srcOrd="0" destOrd="0" presId="urn:microsoft.com/office/officeart/2008/layout/LinedList"/>
    <dgm:cxn modelId="{842F501D-A16E-1548-8D67-4D6D449486BE}" type="presOf" srcId="{F4BD2594-39AC-499C-A491-A4FAB4A797D5}" destId="{55C2B51A-3ED9-E548-8783-FBAFD9930207}" srcOrd="0" destOrd="0" presId="urn:microsoft.com/office/officeart/2008/layout/LinedList"/>
    <dgm:cxn modelId="{39F45934-2662-401A-B16C-58A72B154A2D}" srcId="{C24AD3F5-0211-4BFC-B51E-1CF3BFBF231B}" destId="{F4BD2594-39AC-499C-A491-A4FAB4A797D5}" srcOrd="1" destOrd="0" parTransId="{043BF137-39E9-4A29-A2E1-968134D2CF72}" sibTransId="{3F9415DF-4FCA-4AB0-9F4C-526F02AF916B}"/>
    <dgm:cxn modelId="{4D5F2039-E678-4E30-BF54-CA2E7B61DBFB}" srcId="{C24AD3F5-0211-4BFC-B51E-1CF3BFBF231B}" destId="{68AC6018-6A35-470A-855D-6AD8A85D627C}" srcOrd="2" destOrd="0" parTransId="{79E6B4AC-9A35-47D5-9AE0-83C16B31DC47}" sibTransId="{D3774128-36D8-4598-827A-D58A1C0BF53A}"/>
    <dgm:cxn modelId="{FB66164B-8ED3-294D-96D0-0F36465A2A26}" type="presOf" srcId="{C24AD3F5-0211-4BFC-B51E-1CF3BFBF231B}" destId="{99DCDF47-11B2-464B-9430-D1A8E9E07D0D}" srcOrd="0" destOrd="0" presId="urn:microsoft.com/office/officeart/2008/layout/LinedList"/>
    <dgm:cxn modelId="{14408069-3394-4D4F-BDC4-F7303BE51A97}" srcId="{C24AD3F5-0211-4BFC-B51E-1CF3BFBF231B}" destId="{6E5667FC-92E2-433D-901C-0D04F4AAA698}" srcOrd="3" destOrd="0" parTransId="{6587C0DE-7F95-4811-AB08-C50190DD5733}" sibTransId="{B547C260-DFCE-4A05-909B-21E28C343891}"/>
    <dgm:cxn modelId="{8F60D8D6-29BC-E747-A672-906A96BDFE39}" type="presOf" srcId="{6E5667FC-92E2-433D-901C-0D04F4AAA698}" destId="{C7D0C40C-5279-6743-96F9-E1F772E37CC9}" srcOrd="0" destOrd="0" presId="urn:microsoft.com/office/officeart/2008/layout/LinedList"/>
    <dgm:cxn modelId="{76D919DF-9035-3C4D-8436-4D64FF5C19DD}" type="presOf" srcId="{5967F9AE-053F-40BB-B17D-592A1964391F}" destId="{A5934422-C121-2447-9470-AB12E048452C}" srcOrd="0" destOrd="0" presId="urn:microsoft.com/office/officeart/2008/layout/LinedList"/>
    <dgm:cxn modelId="{1A9547ED-C597-424B-B644-461C6930696C}" srcId="{C24AD3F5-0211-4BFC-B51E-1CF3BFBF231B}" destId="{5967F9AE-053F-40BB-B17D-592A1964391F}" srcOrd="0" destOrd="0" parTransId="{8BB1179B-3CDB-488C-BA7F-BF7733DA6164}" sibTransId="{E7415156-E162-4047-87B8-2AE942A8A142}"/>
    <dgm:cxn modelId="{43CC8166-CD28-8D49-B2FE-E5F0AA85FDC1}" type="presParOf" srcId="{99DCDF47-11B2-464B-9430-D1A8E9E07D0D}" destId="{A72CD75D-83A5-4649-8050-BCC526A1AAAD}" srcOrd="0" destOrd="0" presId="urn:microsoft.com/office/officeart/2008/layout/LinedList"/>
    <dgm:cxn modelId="{746E80DD-A839-B840-AFB3-9EA7B1E79D56}" type="presParOf" srcId="{99DCDF47-11B2-464B-9430-D1A8E9E07D0D}" destId="{F4B6BC21-C506-0644-BDB1-0E80B1B55C8B}" srcOrd="1" destOrd="0" presId="urn:microsoft.com/office/officeart/2008/layout/LinedList"/>
    <dgm:cxn modelId="{EC53C25C-D2A6-914C-8328-365FBF40391B}" type="presParOf" srcId="{F4B6BC21-C506-0644-BDB1-0E80B1B55C8B}" destId="{A5934422-C121-2447-9470-AB12E048452C}" srcOrd="0" destOrd="0" presId="urn:microsoft.com/office/officeart/2008/layout/LinedList"/>
    <dgm:cxn modelId="{67648680-4A5E-9347-8D8B-54D4E56E7E27}" type="presParOf" srcId="{F4B6BC21-C506-0644-BDB1-0E80B1B55C8B}" destId="{5E7E0FC1-4D41-3C4E-BE04-18B45A007AD2}" srcOrd="1" destOrd="0" presId="urn:microsoft.com/office/officeart/2008/layout/LinedList"/>
    <dgm:cxn modelId="{144E0F6C-3914-5547-B31C-33B84EEAF187}" type="presParOf" srcId="{99DCDF47-11B2-464B-9430-D1A8E9E07D0D}" destId="{746E855C-46BF-1848-9F01-D4C05CCE1BDA}" srcOrd="2" destOrd="0" presId="urn:microsoft.com/office/officeart/2008/layout/LinedList"/>
    <dgm:cxn modelId="{94EBBC2F-2104-0645-B63F-3405638F82C6}" type="presParOf" srcId="{99DCDF47-11B2-464B-9430-D1A8E9E07D0D}" destId="{CD306DE1-DDC8-ED43-BE8E-07CE35C7514A}" srcOrd="3" destOrd="0" presId="urn:microsoft.com/office/officeart/2008/layout/LinedList"/>
    <dgm:cxn modelId="{8F3041EE-9E46-E542-944A-95BF1F2A239C}" type="presParOf" srcId="{CD306DE1-DDC8-ED43-BE8E-07CE35C7514A}" destId="{55C2B51A-3ED9-E548-8783-FBAFD9930207}" srcOrd="0" destOrd="0" presId="urn:microsoft.com/office/officeart/2008/layout/LinedList"/>
    <dgm:cxn modelId="{A6340B53-29DE-4A4B-9271-2A92B074BAF1}" type="presParOf" srcId="{CD306DE1-DDC8-ED43-BE8E-07CE35C7514A}" destId="{AD4E5EC2-D891-7749-AAA4-0BFFDCB038E6}" srcOrd="1" destOrd="0" presId="urn:microsoft.com/office/officeart/2008/layout/LinedList"/>
    <dgm:cxn modelId="{063699C1-B2B7-3B40-A339-6FB02D82038B}" type="presParOf" srcId="{99DCDF47-11B2-464B-9430-D1A8E9E07D0D}" destId="{880FA7C2-6279-3B47-ADB0-F358281D7FD5}" srcOrd="4" destOrd="0" presId="urn:microsoft.com/office/officeart/2008/layout/LinedList"/>
    <dgm:cxn modelId="{1FDB274E-598C-1D4F-A86B-C095E05E0DB8}" type="presParOf" srcId="{99DCDF47-11B2-464B-9430-D1A8E9E07D0D}" destId="{9F8DA6EC-9CAE-B74F-BD1F-2C226F5E853C}" srcOrd="5" destOrd="0" presId="urn:microsoft.com/office/officeart/2008/layout/LinedList"/>
    <dgm:cxn modelId="{3E2215BA-68C1-AE4F-BE24-DF313457ADC2}" type="presParOf" srcId="{9F8DA6EC-9CAE-B74F-BD1F-2C226F5E853C}" destId="{0D85161F-FC8F-7F42-B943-C628E020A1D6}" srcOrd="0" destOrd="0" presId="urn:microsoft.com/office/officeart/2008/layout/LinedList"/>
    <dgm:cxn modelId="{47FC26CF-92E2-2640-AF85-F8AAAD657F9D}" type="presParOf" srcId="{9F8DA6EC-9CAE-B74F-BD1F-2C226F5E853C}" destId="{B0FAF022-1518-6B45-AA2B-EB1DE5C4393E}" srcOrd="1" destOrd="0" presId="urn:microsoft.com/office/officeart/2008/layout/LinedList"/>
    <dgm:cxn modelId="{3B7AF7FA-5CF5-1E47-B278-CABBB5E39852}" type="presParOf" srcId="{99DCDF47-11B2-464B-9430-D1A8E9E07D0D}" destId="{9D1C9C5C-2645-914D-96DF-B336016AA6A6}" srcOrd="6" destOrd="0" presId="urn:microsoft.com/office/officeart/2008/layout/LinedList"/>
    <dgm:cxn modelId="{798F96F8-ADF6-5D4A-A421-AD4326FF16E5}" type="presParOf" srcId="{99DCDF47-11B2-464B-9430-D1A8E9E07D0D}" destId="{2CF59B85-26D5-2E43-8787-6D1255804129}" srcOrd="7" destOrd="0" presId="urn:microsoft.com/office/officeart/2008/layout/LinedList"/>
    <dgm:cxn modelId="{FCB02964-F18C-1348-A0C7-6DE3F525997E}" type="presParOf" srcId="{2CF59B85-26D5-2E43-8787-6D1255804129}" destId="{C7D0C40C-5279-6743-96F9-E1F772E37CC9}" srcOrd="0" destOrd="0" presId="urn:microsoft.com/office/officeart/2008/layout/LinedList"/>
    <dgm:cxn modelId="{EC251CD3-DF13-7746-970F-A4F11370CE6F}" type="presParOf" srcId="{2CF59B85-26D5-2E43-8787-6D1255804129}" destId="{257A917E-63A9-4E49-AEC4-E7E8DBD6FD4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59C9D98-F228-45ED-97A8-059043ADEE93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95051B2-1665-442D-8859-70B4B5FB32D7}">
      <dgm:prSet/>
      <dgm:spPr/>
      <dgm:t>
        <a:bodyPr/>
        <a:lstStyle/>
        <a:p>
          <a:r>
            <a:rPr lang="nl-NL"/>
            <a:t>In hoeverre komt de donatiepagina van onze website overeen met de verwachtingen van de gebruiker?</a:t>
          </a:r>
          <a:endParaRPr lang="en-US"/>
        </a:p>
      </dgm:t>
    </dgm:pt>
    <dgm:pt modelId="{659561DD-420C-4A9C-B356-212C0F850A68}" type="parTrans" cxnId="{2839FE36-19E7-410F-A8FF-4B5E12767AF7}">
      <dgm:prSet/>
      <dgm:spPr/>
      <dgm:t>
        <a:bodyPr/>
        <a:lstStyle/>
        <a:p>
          <a:endParaRPr lang="en-US"/>
        </a:p>
      </dgm:t>
    </dgm:pt>
    <dgm:pt modelId="{989E65F5-E0E7-4A3D-B3C4-54E1FACEDFE7}" type="sibTrans" cxnId="{2839FE36-19E7-410F-A8FF-4B5E12767AF7}">
      <dgm:prSet/>
      <dgm:spPr/>
      <dgm:t>
        <a:bodyPr/>
        <a:lstStyle/>
        <a:p>
          <a:endParaRPr lang="en-US"/>
        </a:p>
      </dgm:t>
    </dgm:pt>
    <dgm:pt modelId="{8FBA64DC-2727-4C81-8813-225F757D6855}">
      <dgm:prSet/>
      <dgm:spPr/>
      <dgm:t>
        <a:bodyPr/>
        <a:lstStyle/>
        <a:p>
          <a:r>
            <a:rPr lang="en-GB"/>
            <a:t>Hoe ervaren gebruikers het gebruiksgemak van de website tijdens het uitvoeren van een aankoop?</a:t>
          </a:r>
          <a:endParaRPr lang="en-US"/>
        </a:p>
      </dgm:t>
    </dgm:pt>
    <dgm:pt modelId="{908B0340-843A-4925-9E92-A3E0AE51E6A9}" type="parTrans" cxnId="{CD2982C3-D717-4DDC-842E-96823362A681}">
      <dgm:prSet/>
      <dgm:spPr/>
      <dgm:t>
        <a:bodyPr/>
        <a:lstStyle/>
        <a:p>
          <a:endParaRPr lang="en-US"/>
        </a:p>
      </dgm:t>
    </dgm:pt>
    <dgm:pt modelId="{53C7B2D9-9530-458F-B261-03F355B7B8DF}" type="sibTrans" cxnId="{CD2982C3-D717-4DDC-842E-96823362A681}">
      <dgm:prSet/>
      <dgm:spPr/>
      <dgm:t>
        <a:bodyPr/>
        <a:lstStyle/>
        <a:p>
          <a:endParaRPr lang="en-US"/>
        </a:p>
      </dgm:t>
    </dgm:pt>
    <dgm:pt modelId="{61E0285C-47F5-47D8-9D73-6DDF43E04037}">
      <dgm:prSet/>
      <dgm:spPr/>
      <dgm:t>
        <a:bodyPr/>
        <a:lstStyle/>
        <a:p>
          <a:r>
            <a:rPr lang="en-GB"/>
            <a:t>In hoeverre kunnen nieuwe gebruikers binnen 1 minuut een product vinden op de website?</a:t>
          </a:r>
          <a:endParaRPr lang="en-US"/>
        </a:p>
      </dgm:t>
    </dgm:pt>
    <dgm:pt modelId="{11409906-CB95-4956-A1FF-3F5019D41663}" type="parTrans" cxnId="{1E168680-5DE2-4403-8837-7F643C353C3E}">
      <dgm:prSet/>
      <dgm:spPr/>
      <dgm:t>
        <a:bodyPr/>
        <a:lstStyle/>
        <a:p>
          <a:endParaRPr lang="en-US"/>
        </a:p>
      </dgm:t>
    </dgm:pt>
    <dgm:pt modelId="{8E673D2E-57F8-47FE-8BA4-7150A2A1D626}" type="sibTrans" cxnId="{1E168680-5DE2-4403-8837-7F643C353C3E}">
      <dgm:prSet/>
      <dgm:spPr/>
      <dgm:t>
        <a:bodyPr/>
        <a:lstStyle/>
        <a:p>
          <a:endParaRPr lang="en-US"/>
        </a:p>
      </dgm:t>
    </dgm:pt>
    <dgm:pt modelId="{97FEA62D-82AA-425B-995A-348394B46850}">
      <dgm:prSet/>
      <dgm:spPr/>
      <dgm:t>
        <a:bodyPr/>
        <a:lstStyle/>
        <a:p>
          <a:r>
            <a:rPr lang="en-GB"/>
            <a:t>In hoeverre komt het doel van de website over op de gebruiker tijdens het bekijken ervan en waardoor komt dit?</a:t>
          </a:r>
          <a:endParaRPr lang="en-US"/>
        </a:p>
      </dgm:t>
    </dgm:pt>
    <dgm:pt modelId="{814D8BEA-F18F-4098-AE75-0FB6DC57F9D2}" type="parTrans" cxnId="{2CC1E180-9446-4EE8-B6AF-805F5E070C0A}">
      <dgm:prSet/>
      <dgm:spPr/>
      <dgm:t>
        <a:bodyPr/>
        <a:lstStyle/>
        <a:p>
          <a:endParaRPr lang="en-US"/>
        </a:p>
      </dgm:t>
    </dgm:pt>
    <dgm:pt modelId="{2DD6A0EC-DCC6-479E-B0D6-86B7D6898D25}" type="sibTrans" cxnId="{2CC1E180-9446-4EE8-B6AF-805F5E070C0A}">
      <dgm:prSet/>
      <dgm:spPr/>
      <dgm:t>
        <a:bodyPr/>
        <a:lstStyle/>
        <a:p>
          <a:endParaRPr lang="en-US"/>
        </a:p>
      </dgm:t>
    </dgm:pt>
    <dgm:pt modelId="{B49A4574-86DC-43F3-AB55-01AB8B2EBE55}">
      <dgm:prSet/>
      <dgm:spPr/>
      <dgm:t>
        <a:bodyPr/>
        <a:lstStyle/>
        <a:p>
          <a:r>
            <a:rPr lang="en-GB"/>
            <a:t>In hoeverre past het kleurgebruik bij het doel van de website volgens gebruikers?</a:t>
          </a:r>
          <a:endParaRPr lang="en-US"/>
        </a:p>
      </dgm:t>
    </dgm:pt>
    <dgm:pt modelId="{D6FB9245-A42A-42E5-A7C9-B0CB5A4B0EAB}" type="parTrans" cxnId="{DB63699C-EFE2-4463-83F1-CB8AFE934A32}">
      <dgm:prSet/>
      <dgm:spPr/>
      <dgm:t>
        <a:bodyPr/>
        <a:lstStyle/>
        <a:p>
          <a:endParaRPr lang="en-US"/>
        </a:p>
      </dgm:t>
    </dgm:pt>
    <dgm:pt modelId="{CEDE597F-CBE5-43AE-8565-7AA5C5FE316E}" type="sibTrans" cxnId="{DB63699C-EFE2-4463-83F1-CB8AFE934A32}">
      <dgm:prSet/>
      <dgm:spPr/>
      <dgm:t>
        <a:bodyPr/>
        <a:lstStyle/>
        <a:p>
          <a:endParaRPr lang="en-US"/>
        </a:p>
      </dgm:t>
    </dgm:pt>
    <dgm:pt modelId="{1ABEF543-9B0C-C24B-9A03-249FECC73BA7}" type="pres">
      <dgm:prSet presAssocID="{459C9D98-F228-45ED-97A8-059043ADEE93}" presName="vert0" presStyleCnt="0">
        <dgm:presLayoutVars>
          <dgm:dir/>
          <dgm:animOne val="branch"/>
          <dgm:animLvl val="lvl"/>
        </dgm:presLayoutVars>
      </dgm:prSet>
      <dgm:spPr/>
    </dgm:pt>
    <dgm:pt modelId="{3EB10811-E971-E144-8CDD-716253216DC9}" type="pres">
      <dgm:prSet presAssocID="{D95051B2-1665-442D-8859-70B4B5FB32D7}" presName="thickLine" presStyleLbl="alignNode1" presStyleIdx="0" presStyleCnt="5"/>
      <dgm:spPr/>
    </dgm:pt>
    <dgm:pt modelId="{D9B02880-7E83-0040-831A-18056F60C69A}" type="pres">
      <dgm:prSet presAssocID="{D95051B2-1665-442D-8859-70B4B5FB32D7}" presName="horz1" presStyleCnt="0"/>
      <dgm:spPr/>
    </dgm:pt>
    <dgm:pt modelId="{53B075D9-4EF4-6343-95C6-B2C92FB0BD0C}" type="pres">
      <dgm:prSet presAssocID="{D95051B2-1665-442D-8859-70B4B5FB32D7}" presName="tx1" presStyleLbl="revTx" presStyleIdx="0" presStyleCnt="5"/>
      <dgm:spPr/>
    </dgm:pt>
    <dgm:pt modelId="{F05AA3A6-416A-C94F-9345-434262B20D27}" type="pres">
      <dgm:prSet presAssocID="{D95051B2-1665-442D-8859-70B4B5FB32D7}" presName="vert1" presStyleCnt="0"/>
      <dgm:spPr/>
    </dgm:pt>
    <dgm:pt modelId="{D76F0547-8F6F-6A49-865E-0CFEAA7011FA}" type="pres">
      <dgm:prSet presAssocID="{8FBA64DC-2727-4C81-8813-225F757D6855}" presName="thickLine" presStyleLbl="alignNode1" presStyleIdx="1" presStyleCnt="5"/>
      <dgm:spPr/>
    </dgm:pt>
    <dgm:pt modelId="{C3D4DC5E-2F70-484D-BA3F-6E1FACA2CA0D}" type="pres">
      <dgm:prSet presAssocID="{8FBA64DC-2727-4C81-8813-225F757D6855}" presName="horz1" presStyleCnt="0"/>
      <dgm:spPr/>
    </dgm:pt>
    <dgm:pt modelId="{D76C1953-1B1D-8E44-91D4-EB59EFA10FF1}" type="pres">
      <dgm:prSet presAssocID="{8FBA64DC-2727-4C81-8813-225F757D6855}" presName="tx1" presStyleLbl="revTx" presStyleIdx="1" presStyleCnt="5"/>
      <dgm:spPr/>
    </dgm:pt>
    <dgm:pt modelId="{F005EC82-1175-DE41-BD42-D2AB4F5EE1C0}" type="pres">
      <dgm:prSet presAssocID="{8FBA64DC-2727-4C81-8813-225F757D6855}" presName="vert1" presStyleCnt="0"/>
      <dgm:spPr/>
    </dgm:pt>
    <dgm:pt modelId="{C4ADC5F6-D296-3849-A961-20F25F62808C}" type="pres">
      <dgm:prSet presAssocID="{61E0285C-47F5-47D8-9D73-6DDF43E04037}" presName="thickLine" presStyleLbl="alignNode1" presStyleIdx="2" presStyleCnt="5"/>
      <dgm:spPr/>
    </dgm:pt>
    <dgm:pt modelId="{25D634B0-FE5C-A145-B812-29CC6BF9370B}" type="pres">
      <dgm:prSet presAssocID="{61E0285C-47F5-47D8-9D73-6DDF43E04037}" presName="horz1" presStyleCnt="0"/>
      <dgm:spPr/>
    </dgm:pt>
    <dgm:pt modelId="{DBA56313-51F5-AB47-A6AB-AE1CABADB0C2}" type="pres">
      <dgm:prSet presAssocID="{61E0285C-47F5-47D8-9D73-6DDF43E04037}" presName="tx1" presStyleLbl="revTx" presStyleIdx="2" presStyleCnt="5"/>
      <dgm:spPr/>
    </dgm:pt>
    <dgm:pt modelId="{3D3CE46C-CF22-B246-A9D8-9FCCEB1422EA}" type="pres">
      <dgm:prSet presAssocID="{61E0285C-47F5-47D8-9D73-6DDF43E04037}" presName="vert1" presStyleCnt="0"/>
      <dgm:spPr/>
    </dgm:pt>
    <dgm:pt modelId="{6CE672E7-8B9F-A047-B6EC-86B91B3713E4}" type="pres">
      <dgm:prSet presAssocID="{97FEA62D-82AA-425B-995A-348394B46850}" presName="thickLine" presStyleLbl="alignNode1" presStyleIdx="3" presStyleCnt="5"/>
      <dgm:spPr/>
    </dgm:pt>
    <dgm:pt modelId="{795E024B-E6E1-264D-8A61-FF18183C293F}" type="pres">
      <dgm:prSet presAssocID="{97FEA62D-82AA-425B-995A-348394B46850}" presName="horz1" presStyleCnt="0"/>
      <dgm:spPr/>
    </dgm:pt>
    <dgm:pt modelId="{B0176459-A001-4D4C-BF41-19F218A54AAA}" type="pres">
      <dgm:prSet presAssocID="{97FEA62D-82AA-425B-995A-348394B46850}" presName="tx1" presStyleLbl="revTx" presStyleIdx="3" presStyleCnt="5"/>
      <dgm:spPr/>
    </dgm:pt>
    <dgm:pt modelId="{AC38EA2B-445E-9448-B515-BF599634545A}" type="pres">
      <dgm:prSet presAssocID="{97FEA62D-82AA-425B-995A-348394B46850}" presName="vert1" presStyleCnt="0"/>
      <dgm:spPr/>
    </dgm:pt>
    <dgm:pt modelId="{2B71B021-8D4D-594C-9F4F-1C8B843642B5}" type="pres">
      <dgm:prSet presAssocID="{B49A4574-86DC-43F3-AB55-01AB8B2EBE55}" presName="thickLine" presStyleLbl="alignNode1" presStyleIdx="4" presStyleCnt="5"/>
      <dgm:spPr/>
    </dgm:pt>
    <dgm:pt modelId="{490C1121-6E78-9E44-97DA-F3FE53A156F2}" type="pres">
      <dgm:prSet presAssocID="{B49A4574-86DC-43F3-AB55-01AB8B2EBE55}" presName="horz1" presStyleCnt="0"/>
      <dgm:spPr/>
    </dgm:pt>
    <dgm:pt modelId="{37C11D54-3731-5748-A0A6-D44CC27743F1}" type="pres">
      <dgm:prSet presAssocID="{B49A4574-86DC-43F3-AB55-01AB8B2EBE55}" presName="tx1" presStyleLbl="revTx" presStyleIdx="4" presStyleCnt="5"/>
      <dgm:spPr/>
    </dgm:pt>
    <dgm:pt modelId="{9E0AC532-2827-4443-A361-B1E9C0BB92BA}" type="pres">
      <dgm:prSet presAssocID="{B49A4574-86DC-43F3-AB55-01AB8B2EBE55}" presName="vert1" presStyleCnt="0"/>
      <dgm:spPr/>
    </dgm:pt>
  </dgm:ptLst>
  <dgm:cxnLst>
    <dgm:cxn modelId="{C5624009-26AA-BB4A-9224-F39D42DECC04}" type="presOf" srcId="{61E0285C-47F5-47D8-9D73-6DDF43E04037}" destId="{DBA56313-51F5-AB47-A6AB-AE1CABADB0C2}" srcOrd="0" destOrd="0" presId="urn:microsoft.com/office/officeart/2008/layout/LinedList"/>
    <dgm:cxn modelId="{2839FE36-19E7-410F-A8FF-4B5E12767AF7}" srcId="{459C9D98-F228-45ED-97A8-059043ADEE93}" destId="{D95051B2-1665-442D-8859-70B4B5FB32D7}" srcOrd="0" destOrd="0" parTransId="{659561DD-420C-4A9C-B356-212C0F850A68}" sibTransId="{989E65F5-E0E7-4A3D-B3C4-54E1FACEDFE7}"/>
    <dgm:cxn modelId="{4E3C5141-193E-6149-A16A-B6DFD532DCAA}" type="presOf" srcId="{8FBA64DC-2727-4C81-8813-225F757D6855}" destId="{D76C1953-1B1D-8E44-91D4-EB59EFA10FF1}" srcOrd="0" destOrd="0" presId="urn:microsoft.com/office/officeart/2008/layout/LinedList"/>
    <dgm:cxn modelId="{5CFD576A-A347-C44D-A652-3C109755E032}" type="presOf" srcId="{D95051B2-1665-442D-8859-70B4B5FB32D7}" destId="{53B075D9-4EF4-6343-95C6-B2C92FB0BD0C}" srcOrd="0" destOrd="0" presId="urn:microsoft.com/office/officeart/2008/layout/LinedList"/>
    <dgm:cxn modelId="{4CB0F27F-DE80-9B47-B9E3-808AD81BACA0}" type="presOf" srcId="{B49A4574-86DC-43F3-AB55-01AB8B2EBE55}" destId="{37C11D54-3731-5748-A0A6-D44CC27743F1}" srcOrd="0" destOrd="0" presId="urn:microsoft.com/office/officeart/2008/layout/LinedList"/>
    <dgm:cxn modelId="{1E168680-5DE2-4403-8837-7F643C353C3E}" srcId="{459C9D98-F228-45ED-97A8-059043ADEE93}" destId="{61E0285C-47F5-47D8-9D73-6DDF43E04037}" srcOrd="2" destOrd="0" parTransId="{11409906-CB95-4956-A1FF-3F5019D41663}" sibTransId="{8E673D2E-57F8-47FE-8BA4-7150A2A1D626}"/>
    <dgm:cxn modelId="{2CC1E180-9446-4EE8-B6AF-805F5E070C0A}" srcId="{459C9D98-F228-45ED-97A8-059043ADEE93}" destId="{97FEA62D-82AA-425B-995A-348394B46850}" srcOrd="3" destOrd="0" parTransId="{814D8BEA-F18F-4098-AE75-0FB6DC57F9D2}" sibTransId="{2DD6A0EC-DCC6-479E-B0D6-86B7D6898D25}"/>
    <dgm:cxn modelId="{9F073489-F9C4-4D4B-9CBE-5CEE4AF03534}" type="presOf" srcId="{459C9D98-F228-45ED-97A8-059043ADEE93}" destId="{1ABEF543-9B0C-C24B-9A03-249FECC73BA7}" srcOrd="0" destOrd="0" presId="urn:microsoft.com/office/officeart/2008/layout/LinedList"/>
    <dgm:cxn modelId="{DB63699C-EFE2-4463-83F1-CB8AFE934A32}" srcId="{459C9D98-F228-45ED-97A8-059043ADEE93}" destId="{B49A4574-86DC-43F3-AB55-01AB8B2EBE55}" srcOrd="4" destOrd="0" parTransId="{D6FB9245-A42A-42E5-A7C9-B0CB5A4B0EAB}" sibTransId="{CEDE597F-CBE5-43AE-8565-7AA5C5FE316E}"/>
    <dgm:cxn modelId="{CD2982C3-D717-4DDC-842E-96823362A681}" srcId="{459C9D98-F228-45ED-97A8-059043ADEE93}" destId="{8FBA64DC-2727-4C81-8813-225F757D6855}" srcOrd="1" destOrd="0" parTransId="{908B0340-843A-4925-9E92-A3E0AE51E6A9}" sibTransId="{53C7B2D9-9530-458F-B261-03F355B7B8DF}"/>
    <dgm:cxn modelId="{196630D7-AD0C-1C4E-AFD8-0630D9E5A167}" type="presOf" srcId="{97FEA62D-82AA-425B-995A-348394B46850}" destId="{B0176459-A001-4D4C-BF41-19F218A54AAA}" srcOrd="0" destOrd="0" presId="urn:microsoft.com/office/officeart/2008/layout/LinedList"/>
    <dgm:cxn modelId="{17471ED3-8462-DA43-A596-C993B76C951F}" type="presParOf" srcId="{1ABEF543-9B0C-C24B-9A03-249FECC73BA7}" destId="{3EB10811-E971-E144-8CDD-716253216DC9}" srcOrd="0" destOrd="0" presId="urn:microsoft.com/office/officeart/2008/layout/LinedList"/>
    <dgm:cxn modelId="{219ABC8A-76BE-7246-BED3-0CD85594DC2E}" type="presParOf" srcId="{1ABEF543-9B0C-C24B-9A03-249FECC73BA7}" destId="{D9B02880-7E83-0040-831A-18056F60C69A}" srcOrd="1" destOrd="0" presId="urn:microsoft.com/office/officeart/2008/layout/LinedList"/>
    <dgm:cxn modelId="{CC474D48-2D98-A041-940C-1C1F80625049}" type="presParOf" srcId="{D9B02880-7E83-0040-831A-18056F60C69A}" destId="{53B075D9-4EF4-6343-95C6-B2C92FB0BD0C}" srcOrd="0" destOrd="0" presId="urn:microsoft.com/office/officeart/2008/layout/LinedList"/>
    <dgm:cxn modelId="{F4027933-F815-4C4E-8B60-9D2840F2EA94}" type="presParOf" srcId="{D9B02880-7E83-0040-831A-18056F60C69A}" destId="{F05AA3A6-416A-C94F-9345-434262B20D27}" srcOrd="1" destOrd="0" presId="urn:microsoft.com/office/officeart/2008/layout/LinedList"/>
    <dgm:cxn modelId="{74BFB63D-7E29-E94D-A293-D62FCFCD2EF3}" type="presParOf" srcId="{1ABEF543-9B0C-C24B-9A03-249FECC73BA7}" destId="{D76F0547-8F6F-6A49-865E-0CFEAA7011FA}" srcOrd="2" destOrd="0" presId="urn:microsoft.com/office/officeart/2008/layout/LinedList"/>
    <dgm:cxn modelId="{0254EF6A-6557-D94B-9166-8B1270FAC383}" type="presParOf" srcId="{1ABEF543-9B0C-C24B-9A03-249FECC73BA7}" destId="{C3D4DC5E-2F70-484D-BA3F-6E1FACA2CA0D}" srcOrd="3" destOrd="0" presId="urn:microsoft.com/office/officeart/2008/layout/LinedList"/>
    <dgm:cxn modelId="{2D463809-1070-004D-BA76-8381D68FE2C5}" type="presParOf" srcId="{C3D4DC5E-2F70-484D-BA3F-6E1FACA2CA0D}" destId="{D76C1953-1B1D-8E44-91D4-EB59EFA10FF1}" srcOrd="0" destOrd="0" presId="urn:microsoft.com/office/officeart/2008/layout/LinedList"/>
    <dgm:cxn modelId="{786B873D-701F-9C47-B2D0-2C17C46EF519}" type="presParOf" srcId="{C3D4DC5E-2F70-484D-BA3F-6E1FACA2CA0D}" destId="{F005EC82-1175-DE41-BD42-D2AB4F5EE1C0}" srcOrd="1" destOrd="0" presId="urn:microsoft.com/office/officeart/2008/layout/LinedList"/>
    <dgm:cxn modelId="{BECB7491-61BF-5C4D-9371-BF4DC8A0BA0F}" type="presParOf" srcId="{1ABEF543-9B0C-C24B-9A03-249FECC73BA7}" destId="{C4ADC5F6-D296-3849-A961-20F25F62808C}" srcOrd="4" destOrd="0" presId="urn:microsoft.com/office/officeart/2008/layout/LinedList"/>
    <dgm:cxn modelId="{2CE6C0B4-00A2-AF4F-94AF-37DDFDE8E62F}" type="presParOf" srcId="{1ABEF543-9B0C-C24B-9A03-249FECC73BA7}" destId="{25D634B0-FE5C-A145-B812-29CC6BF9370B}" srcOrd="5" destOrd="0" presId="urn:microsoft.com/office/officeart/2008/layout/LinedList"/>
    <dgm:cxn modelId="{458A82E5-BB8E-D640-8B21-EBFE4973CE03}" type="presParOf" srcId="{25D634B0-FE5C-A145-B812-29CC6BF9370B}" destId="{DBA56313-51F5-AB47-A6AB-AE1CABADB0C2}" srcOrd="0" destOrd="0" presId="urn:microsoft.com/office/officeart/2008/layout/LinedList"/>
    <dgm:cxn modelId="{2C7093D1-D2BA-3348-A179-2293D81118C9}" type="presParOf" srcId="{25D634B0-FE5C-A145-B812-29CC6BF9370B}" destId="{3D3CE46C-CF22-B246-A9D8-9FCCEB1422EA}" srcOrd="1" destOrd="0" presId="urn:microsoft.com/office/officeart/2008/layout/LinedList"/>
    <dgm:cxn modelId="{39F712C6-E9C1-564A-B900-22B27DCC0522}" type="presParOf" srcId="{1ABEF543-9B0C-C24B-9A03-249FECC73BA7}" destId="{6CE672E7-8B9F-A047-B6EC-86B91B3713E4}" srcOrd="6" destOrd="0" presId="urn:microsoft.com/office/officeart/2008/layout/LinedList"/>
    <dgm:cxn modelId="{A144BFD2-20D8-7F4B-B069-A4832514CE0B}" type="presParOf" srcId="{1ABEF543-9B0C-C24B-9A03-249FECC73BA7}" destId="{795E024B-E6E1-264D-8A61-FF18183C293F}" srcOrd="7" destOrd="0" presId="urn:microsoft.com/office/officeart/2008/layout/LinedList"/>
    <dgm:cxn modelId="{8B6B15AA-92BD-3C46-8E5E-AFCD4ECB4AF1}" type="presParOf" srcId="{795E024B-E6E1-264D-8A61-FF18183C293F}" destId="{B0176459-A001-4D4C-BF41-19F218A54AAA}" srcOrd="0" destOrd="0" presId="urn:microsoft.com/office/officeart/2008/layout/LinedList"/>
    <dgm:cxn modelId="{4932CD92-18A1-0F40-974C-637C20E66769}" type="presParOf" srcId="{795E024B-E6E1-264D-8A61-FF18183C293F}" destId="{AC38EA2B-445E-9448-B515-BF599634545A}" srcOrd="1" destOrd="0" presId="urn:microsoft.com/office/officeart/2008/layout/LinedList"/>
    <dgm:cxn modelId="{56CBCEB3-78BF-0E4A-BCFC-8B5A66C6BE7E}" type="presParOf" srcId="{1ABEF543-9B0C-C24B-9A03-249FECC73BA7}" destId="{2B71B021-8D4D-594C-9F4F-1C8B843642B5}" srcOrd="8" destOrd="0" presId="urn:microsoft.com/office/officeart/2008/layout/LinedList"/>
    <dgm:cxn modelId="{E9A24DA3-FBE5-514A-A9DB-B15266CACCA5}" type="presParOf" srcId="{1ABEF543-9B0C-C24B-9A03-249FECC73BA7}" destId="{490C1121-6E78-9E44-97DA-F3FE53A156F2}" srcOrd="9" destOrd="0" presId="urn:microsoft.com/office/officeart/2008/layout/LinedList"/>
    <dgm:cxn modelId="{9E00D5C9-1C18-9746-BED0-D91397484218}" type="presParOf" srcId="{490C1121-6E78-9E44-97DA-F3FE53A156F2}" destId="{37C11D54-3731-5748-A0A6-D44CC27743F1}" srcOrd="0" destOrd="0" presId="urn:microsoft.com/office/officeart/2008/layout/LinedList"/>
    <dgm:cxn modelId="{9C633865-E2D4-3D4D-84B3-40465F8AB4DF}" type="presParOf" srcId="{490C1121-6E78-9E44-97DA-F3FE53A156F2}" destId="{9E0AC532-2827-4443-A361-B1E9C0BB92B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2CD75D-83A5-4649-8050-BCC526A1AAAD}">
      <dsp:nvSpPr>
        <dsp:cNvPr id="0" name=""/>
        <dsp:cNvSpPr/>
      </dsp:nvSpPr>
      <dsp:spPr>
        <a:xfrm>
          <a:off x="0" y="0"/>
          <a:ext cx="69005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934422-C121-2447-9470-AB12E048452C}">
      <dsp:nvSpPr>
        <dsp:cNvPr id="0" name=""/>
        <dsp:cNvSpPr/>
      </dsp:nvSpPr>
      <dsp:spPr>
        <a:xfrm>
          <a:off x="0" y="0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030" tIns="240030" rIns="240030" bIns="240030" numCol="1" spcCol="1270" anchor="t" anchorCtr="0">
          <a:noAutofit/>
        </a:bodyPr>
        <a:lstStyle/>
        <a:p>
          <a:pPr marL="0" lvl="0" indent="0" algn="l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L" sz="6300" kern="1200"/>
            <a:t>Concreet</a:t>
          </a:r>
          <a:endParaRPr lang="en-US" sz="6300" kern="1200"/>
        </a:p>
      </dsp:txBody>
      <dsp:txXfrm>
        <a:off x="0" y="0"/>
        <a:ext cx="6900512" cy="1384035"/>
      </dsp:txXfrm>
    </dsp:sp>
    <dsp:sp modelId="{746E855C-46BF-1848-9F01-D4C05CCE1BDA}">
      <dsp:nvSpPr>
        <dsp:cNvPr id="0" name=""/>
        <dsp:cNvSpPr/>
      </dsp:nvSpPr>
      <dsp:spPr>
        <a:xfrm>
          <a:off x="0" y="1384035"/>
          <a:ext cx="6900512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C2B51A-3ED9-E548-8783-FBAFD9930207}">
      <dsp:nvSpPr>
        <dsp:cNvPr id="0" name=""/>
        <dsp:cNvSpPr/>
      </dsp:nvSpPr>
      <dsp:spPr>
        <a:xfrm>
          <a:off x="0" y="1384035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030" tIns="240030" rIns="240030" bIns="240030" numCol="1" spcCol="1270" anchor="t" anchorCtr="0">
          <a:noAutofit/>
        </a:bodyPr>
        <a:lstStyle/>
        <a:p>
          <a:pPr marL="0" lvl="0" indent="0" algn="l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L" sz="6300" kern="1200"/>
            <a:t>Doelgericht</a:t>
          </a:r>
          <a:endParaRPr lang="en-US" sz="6300" kern="1200"/>
        </a:p>
      </dsp:txBody>
      <dsp:txXfrm>
        <a:off x="0" y="1384035"/>
        <a:ext cx="6900512" cy="1384035"/>
      </dsp:txXfrm>
    </dsp:sp>
    <dsp:sp modelId="{880FA7C2-6279-3B47-ADB0-F358281D7FD5}">
      <dsp:nvSpPr>
        <dsp:cNvPr id="0" name=""/>
        <dsp:cNvSpPr/>
      </dsp:nvSpPr>
      <dsp:spPr>
        <a:xfrm>
          <a:off x="0" y="2768070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85161F-FC8F-7F42-B943-C628E020A1D6}">
      <dsp:nvSpPr>
        <dsp:cNvPr id="0" name=""/>
        <dsp:cNvSpPr/>
      </dsp:nvSpPr>
      <dsp:spPr>
        <a:xfrm>
          <a:off x="0" y="2768070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030" tIns="240030" rIns="240030" bIns="240030" numCol="1" spcCol="1270" anchor="t" anchorCtr="0">
          <a:noAutofit/>
        </a:bodyPr>
        <a:lstStyle/>
        <a:p>
          <a:pPr marL="0" lvl="0" indent="0" algn="l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L" sz="6300" kern="1200"/>
            <a:t>Meetbaar</a:t>
          </a:r>
          <a:endParaRPr lang="en-US" sz="6300" kern="1200"/>
        </a:p>
      </dsp:txBody>
      <dsp:txXfrm>
        <a:off x="0" y="2768070"/>
        <a:ext cx="6900512" cy="1384035"/>
      </dsp:txXfrm>
    </dsp:sp>
    <dsp:sp modelId="{9D1C9C5C-2645-914D-96DF-B336016AA6A6}">
      <dsp:nvSpPr>
        <dsp:cNvPr id="0" name=""/>
        <dsp:cNvSpPr/>
      </dsp:nvSpPr>
      <dsp:spPr>
        <a:xfrm>
          <a:off x="0" y="4152105"/>
          <a:ext cx="6900512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D0C40C-5279-6743-96F9-E1F772E37CC9}">
      <dsp:nvSpPr>
        <dsp:cNvPr id="0" name=""/>
        <dsp:cNvSpPr/>
      </dsp:nvSpPr>
      <dsp:spPr>
        <a:xfrm>
          <a:off x="0" y="4152105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030" tIns="240030" rIns="240030" bIns="240030" numCol="1" spcCol="1270" anchor="t" anchorCtr="0">
          <a:noAutofit/>
        </a:bodyPr>
        <a:lstStyle/>
        <a:p>
          <a:pPr marL="0" lvl="0" indent="0" algn="l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NL" sz="6300" kern="1200"/>
            <a:t>Open</a:t>
          </a:r>
          <a:endParaRPr lang="en-US" sz="6300" kern="1200"/>
        </a:p>
      </dsp:txBody>
      <dsp:txXfrm>
        <a:off x="0" y="4152105"/>
        <a:ext cx="6900512" cy="13840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B10811-E971-E144-8CDD-716253216DC9}">
      <dsp:nvSpPr>
        <dsp:cNvPr id="0" name=""/>
        <dsp:cNvSpPr/>
      </dsp:nvSpPr>
      <dsp:spPr>
        <a:xfrm>
          <a:off x="0" y="531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B075D9-4EF4-6343-95C6-B2C92FB0BD0C}">
      <dsp:nvSpPr>
        <dsp:cNvPr id="0" name=""/>
        <dsp:cNvSpPr/>
      </dsp:nvSpPr>
      <dsp:spPr>
        <a:xfrm>
          <a:off x="0" y="531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kern="1200"/>
            <a:t>In hoeverre komt de donatiepagina van onze website overeen met de verwachtingen van de gebruiker?</a:t>
          </a:r>
          <a:endParaRPr lang="en-US" sz="2400" kern="1200"/>
        </a:p>
      </dsp:txBody>
      <dsp:txXfrm>
        <a:off x="0" y="531"/>
        <a:ext cx="10515600" cy="870055"/>
      </dsp:txXfrm>
    </dsp:sp>
    <dsp:sp modelId="{D76F0547-8F6F-6A49-865E-0CFEAA7011FA}">
      <dsp:nvSpPr>
        <dsp:cNvPr id="0" name=""/>
        <dsp:cNvSpPr/>
      </dsp:nvSpPr>
      <dsp:spPr>
        <a:xfrm>
          <a:off x="0" y="870586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6C1953-1B1D-8E44-91D4-EB59EFA10FF1}">
      <dsp:nvSpPr>
        <dsp:cNvPr id="0" name=""/>
        <dsp:cNvSpPr/>
      </dsp:nvSpPr>
      <dsp:spPr>
        <a:xfrm>
          <a:off x="0" y="870586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Hoe ervaren gebruikers het gebruiksgemak van de website tijdens het uitvoeren van een aankoop?</a:t>
          </a:r>
          <a:endParaRPr lang="en-US" sz="2400" kern="1200"/>
        </a:p>
      </dsp:txBody>
      <dsp:txXfrm>
        <a:off x="0" y="870586"/>
        <a:ext cx="10515600" cy="870055"/>
      </dsp:txXfrm>
    </dsp:sp>
    <dsp:sp modelId="{C4ADC5F6-D296-3849-A961-20F25F62808C}">
      <dsp:nvSpPr>
        <dsp:cNvPr id="0" name=""/>
        <dsp:cNvSpPr/>
      </dsp:nvSpPr>
      <dsp:spPr>
        <a:xfrm>
          <a:off x="0" y="1740641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A56313-51F5-AB47-A6AB-AE1CABADB0C2}">
      <dsp:nvSpPr>
        <dsp:cNvPr id="0" name=""/>
        <dsp:cNvSpPr/>
      </dsp:nvSpPr>
      <dsp:spPr>
        <a:xfrm>
          <a:off x="0" y="1740641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In hoeverre kunnen nieuwe gebruikers binnen 1 minuut een product vinden op de website?</a:t>
          </a:r>
          <a:endParaRPr lang="en-US" sz="2400" kern="1200"/>
        </a:p>
      </dsp:txBody>
      <dsp:txXfrm>
        <a:off x="0" y="1740641"/>
        <a:ext cx="10515600" cy="870055"/>
      </dsp:txXfrm>
    </dsp:sp>
    <dsp:sp modelId="{6CE672E7-8B9F-A047-B6EC-86B91B3713E4}">
      <dsp:nvSpPr>
        <dsp:cNvPr id="0" name=""/>
        <dsp:cNvSpPr/>
      </dsp:nvSpPr>
      <dsp:spPr>
        <a:xfrm>
          <a:off x="0" y="2610696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176459-A001-4D4C-BF41-19F218A54AAA}">
      <dsp:nvSpPr>
        <dsp:cNvPr id="0" name=""/>
        <dsp:cNvSpPr/>
      </dsp:nvSpPr>
      <dsp:spPr>
        <a:xfrm>
          <a:off x="0" y="2610696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In hoeverre komt het doel van de website over op de gebruiker tijdens het bekijken ervan en waardoor komt dit?</a:t>
          </a:r>
          <a:endParaRPr lang="en-US" sz="2400" kern="1200"/>
        </a:p>
      </dsp:txBody>
      <dsp:txXfrm>
        <a:off x="0" y="2610696"/>
        <a:ext cx="10515600" cy="870055"/>
      </dsp:txXfrm>
    </dsp:sp>
    <dsp:sp modelId="{2B71B021-8D4D-594C-9F4F-1C8B843642B5}">
      <dsp:nvSpPr>
        <dsp:cNvPr id="0" name=""/>
        <dsp:cNvSpPr/>
      </dsp:nvSpPr>
      <dsp:spPr>
        <a:xfrm>
          <a:off x="0" y="3480751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C11D54-3731-5748-A0A6-D44CC27743F1}">
      <dsp:nvSpPr>
        <dsp:cNvPr id="0" name=""/>
        <dsp:cNvSpPr/>
      </dsp:nvSpPr>
      <dsp:spPr>
        <a:xfrm>
          <a:off x="0" y="3480751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In hoeverre past het kleurgebruik bij het doel van de website volgens gebruikers?</a:t>
          </a:r>
          <a:endParaRPr lang="en-US" sz="2400" kern="1200"/>
        </a:p>
      </dsp:txBody>
      <dsp:txXfrm>
        <a:off x="0" y="3480751"/>
        <a:ext cx="10515600" cy="8700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4288E-0A5F-60AC-DD8F-9EF1A73B80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F24777-D286-D1B3-4120-808DB80BBC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76EBBB-7D94-D7CB-305C-F76F275F0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CBAA4-C6CC-3047-8345-26B8855EE5FB}" type="datetimeFigureOut">
              <a:rPr lang="en-NL" smtClean="0"/>
              <a:t>18/03/2026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7CEF29-8CDB-ECC4-4C13-4FD6374DA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B3D427-A7BB-CB0E-DD69-BACD29472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A1371-2277-2141-A904-05C36FA3F18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256436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2BA96-CEFC-B4BA-F2B7-739A30105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0FDEDC-D7FE-51B4-7B22-96E0BC9E99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BE6D40-52A2-1043-6782-0B772AB98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CBAA4-C6CC-3047-8345-26B8855EE5FB}" type="datetimeFigureOut">
              <a:rPr lang="en-NL" smtClean="0"/>
              <a:t>18/03/2026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21475-CE95-8C8A-5534-30BCD7563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0BA248-DA57-239D-87E5-4CBE77A47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A1371-2277-2141-A904-05C36FA3F18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7009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712539-779A-55B1-3A3E-16B0308256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426EE4-03F1-2147-1758-28286E473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3CD846-C059-78DF-5E52-0B47DA94D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CBAA4-C6CC-3047-8345-26B8855EE5FB}" type="datetimeFigureOut">
              <a:rPr lang="en-NL" smtClean="0"/>
              <a:t>18/03/2026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0008F-887C-EEB0-C346-31A5349E7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A54B2A-2123-A15C-EC47-BE5A1E7AF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A1371-2277-2141-A904-05C36FA3F18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795801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4A169-DF83-287E-70EE-BE012B8BC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D4F01A-434A-1C17-CD0E-B1166D42C2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5043A8-D2A1-923D-391A-04E1E5B8C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CBAA4-C6CC-3047-8345-26B8855EE5FB}" type="datetimeFigureOut">
              <a:rPr lang="en-NL" smtClean="0"/>
              <a:t>18/03/2026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F2B411-3A3B-125C-ED4B-7C82EE394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4E89E9-4400-8BC7-133E-D97D84E07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A1371-2277-2141-A904-05C36FA3F18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692970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20CF5-0458-0971-EECE-D44BC0B0B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E15812-DF3F-8E0B-1BB7-BB77CBD280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D97887-9084-26EA-73FE-A0CFF2BA3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CBAA4-C6CC-3047-8345-26B8855EE5FB}" type="datetimeFigureOut">
              <a:rPr lang="en-NL" smtClean="0"/>
              <a:t>18/03/2026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2F3288-576D-EF41-337D-FA826AF59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007C0A-DDD3-6CA0-E42A-57E7D4B4D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A1371-2277-2141-A904-05C36FA3F18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342529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44AB6-8069-BBC7-6A30-7A4D5D0C1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934E7-DF3E-1679-2899-05F0EEAE74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C94D78-B432-4E82-D2C3-D06149F3A7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E2E85E-4D7C-7C61-A58C-400F32C98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CBAA4-C6CC-3047-8345-26B8855EE5FB}" type="datetimeFigureOut">
              <a:rPr lang="en-NL" smtClean="0"/>
              <a:t>18/03/2026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A73724-2666-1193-7E9E-8323BC4C5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1AE6EF-2099-C0CA-78CE-55C2462FD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A1371-2277-2141-A904-05C36FA3F18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085488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7585D-0EE5-C6E8-2445-B6560148D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FA907B-843A-FCD9-772B-B8EE5249C4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3CCB2E-38A8-CA86-295A-BFDBDE5DF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30ECF3-F890-7B66-F12B-AF5E379CC5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A4387C-9A17-319E-4DAA-C83259B8DC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9A87E3-AC78-7348-54EF-C50099B80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CBAA4-C6CC-3047-8345-26B8855EE5FB}" type="datetimeFigureOut">
              <a:rPr lang="en-NL" smtClean="0"/>
              <a:t>18/03/2026</a:t>
            </a:fld>
            <a:endParaRPr lang="en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F16BA8-6C80-88F5-AC8A-7DFCC84A8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F40921-B2CC-19A9-47AF-6BA3A5594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A1371-2277-2141-A904-05C36FA3F18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018710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91553-5D92-D3FF-80CB-3F6CFBD56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F0E986-6BED-4655-2F26-539005BFE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CBAA4-C6CC-3047-8345-26B8855EE5FB}" type="datetimeFigureOut">
              <a:rPr lang="en-NL" smtClean="0"/>
              <a:t>18/03/2026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E08F50-5C5D-DFDF-5552-C052D0710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4D607E-C3F4-8C3C-5C4E-495471054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A1371-2277-2141-A904-05C36FA3F18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176041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66559B-335E-2764-F45D-68DD6F24B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CBAA4-C6CC-3047-8345-26B8855EE5FB}" type="datetimeFigureOut">
              <a:rPr lang="en-NL" smtClean="0"/>
              <a:t>18/03/2026</a:t>
            </a:fld>
            <a:endParaRPr lang="en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69E56B-BF98-7070-BF4F-F7EAF16B5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1EF14F-E4CD-835F-23E1-3C2DBFEAD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A1371-2277-2141-A904-05C36FA3F18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176945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7A070-60BC-9D3B-E508-B2101DC22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59BBF-79E0-9A93-D4AB-626EC3B195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27C39A-C659-1A6D-F317-B42739ED15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18D8CA-9EAA-CCFF-5045-661216A00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CBAA4-C6CC-3047-8345-26B8855EE5FB}" type="datetimeFigureOut">
              <a:rPr lang="en-NL" smtClean="0"/>
              <a:t>18/03/2026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4F143D-C252-8365-F440-099ED833A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691381-5055-C201-C717-DCF52DF89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A1371-2277-2141-A904-05C36FA3F18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055336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C3AC3-389B-A210-73D5-575F787EC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6FD6D2-B035-5023-F89E-3562858440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1225DB-C68F-5974-1BDD-E8923C6572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C3D3F-8D3F-3ABF-8D33-417A11124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CBAA4-C6CC-3047-8345-26B8855EE5FB}" type="datetimeFigureOut">
              <a:rPr lang="en-NL" smtClean="0"/>
              <a:t>18/03/2026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53197F-5542-A8E8-E918-FC02B2A44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E1D57C-CFCD-3F23-D023-D688A69F0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A1371-2277-2141-A904-05C36FA3F18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79669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528F9A-39BD-8B8E-AD60-A30ABBEB7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DFD3F2-54C6-5DC6-D4AA-58DF24CF64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3DD844-E0DE-B75A-EEA5-95EDFD5ED7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DCBAA4-C6CC-3047-8345-26B8855EE5FB}" type="datetimeFigureOut">
              <a:rPr lang="en-NL" smtClean="0"/>
              <a:t>18/03/2026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02926B-B1BE-450A-6578-A95C6AF1B7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57E1B-286E-25D1-CF33-BE913B181A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7A1371-2277-2141-A904-05C36FA3F18C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534418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134706B-150F-487B-B4FB-34C10219C7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5FD23E7-C75D-4AFA-A4D4-BE55581109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Graphic 1">
            <a:extLst>
              <a:ext uri="{FF2B5EF4-FFF2-40B4-BE49-F238E27FC236}">
                <a16:creationId xmlns:a16="http://schemas.microsoft.com/office/drawing/2014/main" id="{D6705569-F545-4F47-A260-A9202826E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bg1"/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53F695-05DB-4B3B-1F88-9AEB1133DF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25473" y="1998925"/>
            <a:ext cx="5541054" cy="2149412"/>
          </a:xfrm>
        </p:spPr>
        <p:txBody>
          <a:bodyPr>
            <a:normAutofit/>
          </a:bodyPr>
          <a:lstStyle/>
          <a:p>
            <a:r>
              <a:rPr lang="en-NL" sz="5200"/>
              <a:t>Vandaag: de </a:t>
            </a:r>
            <a:r>
              <a:rPr lang="en-NL" sz="5200" b="1"/>
              <a:t>onderzoeksvraag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D069AF-B83A-68E4-F328-A2FC26FF2B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80419" y="4300833"/>
            <a:ext cx="4431162" cy="1191873"/>
          </a:xfrm>
        </p:spPr>
        <p:txBody>
          <a:bodyPr>
            <a:normAutofit/>
          </a:bodyPr>
          <a:lstStyle/>
          <a:p>
            <a:r>
              <a:rPr lang="en-NL"/>
              <a:t>Gebruikersonderzoek</a:t>
            </a:r>
          </a:p>
        </p:txBody>
      </p:sp>
    </p:spTree>
    <p:extLst>
      <p:ext uri="{BB962C8B-B14F-4D97-AF65-F5344CB8AC3E}">
        <p14:creationId xmlns:p14="http://schemas.microsoft.com/office/powerpoint/2010/main" val="3501804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3EB440-FF45-D7EC-38CB-69F2691D2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NL" sz="3400"/>
              <a:t>Onderzoeksvraag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464B4DF-295B-9156-43B7-94D71949A1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2776661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40416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9A824-BEF4-96FB-6EEA-9B5A04CAF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L"/>
              <a:t>Voorbeelden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DC2EB92-AFE4-B7F4-7C34-10E7E01FED0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08391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FECD5D-5B44-6CD4-442C-692546006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NL" sz="5000"/>
              <a:t>Onderzoeksvraag voor je eigen website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6714C-503A-1DC9-7884-79F2BB34C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NL" sz="2200"/>
              <a:t>Wat vind je interessant aan je eigen website?</a:t>
            </a:r>
          </a:p>
          <a:p>
            <a:r>
              <a:rPr lang="en-NL" sz="2200"/>
              <a:t>Waar denk je dat verbeteringen liggen? </a:t>
            </a:r>
          </a:p>
          <a:p>
            <a:r>
              <a:rPr lang="en-NL" sz="2200"/>
              <a:t>Waar twijfel je over?</a:t>
            </a:r>
          </a:p>
          <a:p>
            <a:r>
              <a:rPr lang="en-NL" sz="2200"/>
              <a:t>Bedenk 2 onderzoeksvragen voor een gebruikerstest voor je eigen website. </a:t>
            </a:r>
          </a:p>
          <a:p>
            <a:pPr lvl="1"/>
            <a:r>
              <a:rPr lang="en-NL" sz="2200"/>
              <a:t>Concreet</a:t>
            </a:r>
          </a:p>
          <a:p>
            <a:pPr lvl="1"/>
            <a:r>
              <a:rPr lang="en-NL" sz="2200"/>
              <a:t>Doelgericht</a:t>
            </a:r>
          </a:p>
          <a:p>
            <a:pPr lvl="1"/>
            <a:r>
              <a:rPr lang="en-NL" sz="2200"/>
              <a:t>Meetbaar</a:t>
            </a:r>
          </a:p>
          <a:p>
            <a:pPr lvl="1"/>
            <a:r>
              <a:rPr lang="en-NL" sz="2200"/>
              <a:t>Open</a:t>
            </a:r>
          </a:p>
        </p:txBody>
      </p:sp>
      <p:pic>
        <p:nvPicPr>
          <p:cNvPr id="5" name="Graphic 4" descr="Stopwatch 75% with solid fill">
            <a:extLst>
              <a:ext uri="{FF2B5EF4-FFF2-40B4-BE49-F238E27FC236}">
                <a16:creationId xmlns:a16="http://schemas.microsoft.com/office/drawing/2014/main" id="{038CF920-0002-9E7E-21CD-908A9C5DB22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267371" y="4723427"/>
            <a:ext cx="914400" cy="914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1A28755-5F2A-0ADB-0885-13513FE4D028}"/>
              </a:ext>
            </a:extLst>
          </p:cNvPr>
          <p:cNvSpPr txBox="1"/>
          <p:nvPr/>
        </p:nvSpPr>
        <p:spPr>
          <a:xfrm>
            <a:off x="9070962" y="5606823"/>
            <a:ext cx="1307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L"/>
              <a:t>10 minuten</a:t>
            </a:r>
          </a:p>
        </p:txBody>
      </p:sp>
    </p:spTree>
    <p:extLst>
      <p:ext uri="{BB962C8B-B14F-4D97-AF65-F5344CB8AC3E}">
        <p14:creationId xmlns:p14="http://schemas.microsoft.com/office/powerpoint/2010/main" val="3880818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02744-2AC2-51F5-92D7-694CAEDB2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L"/>
              <a:t>Groepsindeling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BA9D7D-BAC2-BD17-7F90-19EABDF8A7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430486" cy="4351338"/>
          </a:xfrm>
        </p:spPr>
        <p:txBody>
          <a:bodyPr>
            <a:normAutofit fontScale="92500" lnSpcReduction="10000"/>
          </a:bodyPr>
          <a:lstStyle/>
          <a:p>
            <a:r>
              <a:rPr lang="en-NL" sz="2400"/>
              <a:t>Ga met je groepje bij elkaar zitten</a:t>
            </a:r>
          </a:p>
          <a:p>
            <a:r>
              <a:rPr lang="en-NL" sz="2400"/>
              <a:t>Open elkaars website</a:t>
            </a:r>
          </a:p>
          <a:p>
            <a:r>
              <a:rPr lang="en-NL" sz="2400"/>
              <a:t>Pitch waarom jouw website de gebruikerstest moet ondergaan</a:t>
            </a:r>
          </a:p>
          <a:p>
            <a:pPr lvl="1"/>
            <a:r>
              <a:rPr lang="en-NL" sz="2000"/>
              <a:t>Gebruik hierbij je zojuist opgestelde voor- en nadelen, en potentiële vragen</a:t>
            </a:r>
          </a:p>
          <a:p>
            <a:r>
              <a:rPr lang="en-NL" sz="2400"/>
              <a:t>Kies met je groepje 1 website. Denk na over een onderzoeksvraag en brainstorm over de aanpak. Wat heb je nodig om dit te weten te komen?</a:t>
            </a:r>
          </a:p>
          <a:p>
            <a:r>
              <a:rPr lang="en-NL" sz="2400"/>
              <a:t>Eind van de les is de onderzoeksvraag duidelijk!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71F6F61-C01A-B50C-08CB-C0133F8B0CF6}"/>
              </a:ext>
            </a:extLst>
          </p:cNvPr>
          <p:cNvSpPr txBox="1"/>
          <p:nvPr/>
        </p:nvSpPr>
        <p:spPr>
          <a:xfrm>
            <a:off x="3050177" y="3244334"/>
            <a:ext cx="61003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NL">
                <a:solidFill>
                  <a:srgbClr val="000000"/>
                </a:solidFill>
                <a:effectLst/>
                <a:latin typeface="Helvetica" pitchFamily="2" charset="0"/>
              </a:rPr>
              <a:t> 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AAF517D-1ADB-80BD-680E-48EEEC64DE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0086" y="1365627"/>
            <a:ext cx="8583712" cy="606568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4073077-0FCB-164A-1F94-22CEC25B46A2}"/>
              </a:ext>
            </a:extLst>
          </p:cNvPr>
          <p:cNvSpPr/>
          <p:nvPr/>
        </p:nvSpPr>
        <p:spPr>
          <a:xfrm>
            <a:off x="7828767" y="2244246"/>
            <a:ext cx="1189972" cy="198329"/>
          </a:xfrm>
          <a:prstGeom prst="rect">
            <a:avLst/>
          </a:prstGeom>
          <a:solidFill>
            <a:srgbClr val="FDFF8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E3FD499-9435-B4C2-747B-D9DC92DA2623}"/>
              </a:ext>
            </a:extLst>
          </p:cNvPr>
          <p:cNvSpPr txBox="1"/>
          <p:nvPr/>
        </p:nvSpPr>
        <p:spPr>
          <a:xfrm>
            <a:off x="7745260" y="2244244"/>
            <a:ext cx="1503121" cy="307777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/>
              <a:t>Boudewijn Rohs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826C07B-C7C9-59DE-FAB7-9A870953263F}"/>
              </a:ext>
            </a:extLst>
          </p:cNvPr>
          <p:cNvSpPr/>
          <p:nvPr/>
        </p:nvSpPr>
        <p:spPr>
          <a:xfrm>
            <a:off x="5563644" y="2254683"/>
            <a:ext cx="1189972" cy="198329"/>
          </a:xfrm>
          <a:prstGeom prst="rect">
            <a:avLst/>
          </a:prstGeom>
          <a:solidFill>
            <a:srgbClr val="B6F2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EEA781C-D31B-27A3-2C12-51BDBA1B8242}"/>
              </a:ext>
            </a:extLst>
          </p:cNvPr>
          <p:cNvSpPr txBox="1"/>
          <p:nvPr/>
        </p:nvSpPr>
        <p:spPr>
          <a:xfrm>
            <a:off x="5480136" y="2254681"/>
            <a:ext cx="1503121" cy="307777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/>
              <a:t>Cees Augustijn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7170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CC3E31F14C0D46A90B4F80BDE06FB7" ma:contentTypeVersion="14" ma:contentTypeDescription="Een nieuw document maken." ma:contentTypeScope="" ma:versionID="370a38f5deda042f77d2894a28b7ab4d">
  <xsd:schema xmlns:xsd="http://www.w3.org/2001/XMLSchema" xmlns:xs="http://www.w3.org/2001/XMLSchema" xmlns:p="http://schemas.microsoft.com/office/2006/metadata/properties" xmlns:ns2="2b73bae1-ce8a-49ac-9862-f93cbff8791c" xmlns:ns3="845e5f10-0b26-4e9c-9dc5-dbab54acf23b" targetNamespace="http://schemas.microsoft.com/office/2006/metadata/properties" ma:root="true" ma:fieldsID="ba4641219308d51522ddaf420dd221b7" ns2:_="" ns3:_="">
    <xsd:import namespace="2b73bae1-ce8a-49ac-9862-f93cbff8791c"/>
    <xsd:import namespace="845e5f10-0b26-4e9c-9dc5-dbab54acf23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SearchProperties" minOccurs="0"/>
                <xsd:element ref="ns2:MediaServiceObjectDetectorVersions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73bae1-ce8a-49ac-9862-f93cbff879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Afbeeldingtags" ma:readOnly="false" ma:fieldId="{5cf76f15-5ced-4ddc-b409-7134ff3c332f}" ma:taxonomyMulti="true" ma:sspId="e837d6e7-3f7e-4b96-98c5-aa5ea525552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5e5f10-0b26-4e9c-9dc5-dbab54acf23b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aa0edd77-8592-428b-9a5e-a28e04e5e79f}" ma:internalName="TaxCatchAll" ma:showField="CatchAllData" ma:web="845e5f10-0b26-4e9c-9dc5-dbab54acf23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b73bae1-ce8a-49ac-9862-f93cbff8791c">
      <Terms xmlns="http://schemas.microsoft.com/office/infopath/2007/PartnerControls"/>
    </lcf76f155ced4ddcb4097134ff3c332f>
    <TaxCatchAll xmlns="845e5f10-0b26-4e9c-9dc5-dbab54acf23b" xsi:nil="true"/>
  </documentManagement>
</p:properties>
</file>

<file path=customXml/itemProps1.xml><?xml version="1.0" encoding="utf-8"?>
<ds:datastoreItem xmlns:ds="http://schemas.openxmlformats.org/officeDocument/2006/customXml" ds:itemID="{E19A8DDC-26FA-4D37-A039-E24B9DE985F4}">
  <ds:schemaRefs>
    <ds:schemaRef ds:uri="2b73bae1-ce8a-49ac-9862-f93cbff8791c"/>
    <ds:schemaRef ds:uri="845e5f10-0b26-4e9c-9dc5-dbab54acf23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67221BA7-201F-48E6-B9A7-9493E091D21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6B00523-B0A7-4C94-92D0-97FA5203E747}">
  <ds:schemaRefs>
    <ds:schemaRef ds:uri="2b73bae1-ce8a-49ac-9862-f93cbff8791c"/>
    <ds:schemaRef ds:uri="845e5f10-0b26-4e9c-9dc5-dbab54acf23b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209</Words>
  <Application>Microsoft Macintosh PowerPoint</Application>
  <PresentationFormat>Widescreen</PresentationFormat>
  <Paragraphs>33</Paragraphs>
  <Slides>5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Helvetica</vt:lpstr>
      <vt:lpstr>Office Theme</vt:lpstr>
      <vt:lpstr>Vandaag: de onderzoeksvraag</vt:lpstr>
      <vt:lpstr>Onderzoeksvraag</vt:lpstr>
      <vt:lpstr>Voorbeelden</vt:lpstr>
      <vt:lpstr>Onderzoeksvraag voor je eigen website</vt:lpstr>
      <vt:lpstr>Groepsindeling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Ella Velner</dc:creator>
  <cp:lastModifiedBy>Ella Velner</cp:lastModifiedBy>
  <cp:revision>1</cp:revision>
  <dcterms:created xsi:type="dcterms:W3CDTF">2026-03-16T11:50:14Z</dcterms:created>
  <dcterms:modified xsi:type="dcterms:W3CDTF">2026-03-18T07:45:13Z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0x0101001BCC3E31F14C0D46A90B4F80BDE06FB7</vt:lpwstr>
  </property>
  <property fmtid="{D5CDD505-2E9C-101B-9397-08002B2CF9AE}" pid="3" name="MediaServiceImageTags">
    <vt:lpwstr/>
  </property>
</Properties>
</file>