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sldIdLst>
    <p:sldId id="256" r:id="rId2"/>
    <p:sldId id="260" r:id="rId3"/>
    <p:sldId id="259" r:id="rId4"/>
    <p:sldId id="264" r:id="rId5"/>
    <p:sldId id="266" r:id="rId6"/>
    <p:sldId id="267" r:id="rId7"/>
    <p:sldId id="268" r:id="rId8"/>
    <p:sldId id="270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A4687E-A215-4CE5-B7FB-DD16FCE3C155}" v="5" dt="2022-05-30T08:45:32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2"/>
    <p:restoredTop sz="94649"/>
  </p:normalViewPr>
  <p:slideViewPr>
    <p:cSldViewPr snapToGrid="0" snapToObjects="1">
      <p:cViewPr varScale="1">
        <p:scale>
          <a:sx n="75" d="100"/>
          <a:sy n="75" d="100"/>
        </p:scale>
        <p:origin x="62" y="29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hum van Weert" userId="e812d8bf-5947-4d1b-80fd-fcb855497364" providerId="ADAL" clId="{27CB6B14-11CE-43BD-B916-6D4205367E62}"/>
    <pc:docChg chg="modSld">
      <pc:chgData name="Jochum van Weert" userId="e812d8bf-5947-4d1b-80fd-fcb855497364" providerId="ADAL" clId="{27CB6B14-11CE-43BD-B916-6D4205367E62}" dt="2021-05-14T18:25:15.938" v="183" actId="20577"/>
      <pc:docMkLst>
        <pc:docMk/>
      </pc:docMkLst>
      <pc:sldChg chg="modSp mod">
        <pc:chgData name="Jochum van Weert" userId="e812d8bf-5947-4d1b-80fd-fcb855497364" providerId="ADAL" clId="{27CB6B14-11CE-43BD-B916-6D4205367E62}" dt="2021-05-14T18:11:28.408" v="9" actId="20577"/>
        <pc:sldMkLst>
          <pc:docMk/>
          <pc:sldMk cId="733201539" sldId="256"/>
        </pc:sldMkLst>
        <pc:spChg chg="mod">
          <ac:chgData name="Jochum van Weert" userId="e812d8bf-5947-4d1b-80fd-fcb855497364" providerId="ADAL" clId="{27CB6B14-11CE-43BD-B916-6D4205367E62}" dt="2021-05-14T18:11:28.408" v="9" actId="20577"/>
          <ac:spMkLst>
            <pc:docMk/>
            <pc:sldMk cId="733201539" sldId="256"/>
            <ac:spMk id="2" creationId="{9CFCE743-9B33-DD4A-B950-21602E263B12}"/>
          </ac:spMkLst>
        </pc:spChg>
      </pc:sldChg>
      <pc:sldChg chg="modSp modAnim">
        <pc:chgData name="Jochum van Weert" userId="e812d8bf-5947-4d1b-80fd-fcb855497364" providerId="ADAL" clId="{27CB6B14-11CE-43BD-B916-6D4205367E62}" dt="2021-05-14T18:22:31.254" v="107"/>
        <pc:sldMkLst>
          <pc:docMk/>
          <pc:sldMk cId="2733047304" sldId="260"/>
        </pc:sldMkLst>
        <pc:spChg chg="mod">
          <ac:chgData name="Jochum van Weert" userId="e812d8bf-5947-4d1b-80fd-fcb855497364" providerId="ADAL" clId="{27CB6B14-11CE-43BD-B916-6D4205367E62}" dt="2021-05-14T18:21:36.082" v="99" actId="20577"/>
          <ac:spMkLst>
            <pc:docMk/>
            <pc:sldMk cId="2733047304" sldId="260"/>
            <ac:spMk id="3" creationId="{FE65C7D2-AF1A-B34A-BA6F-968B5234D838}"/>
          </ac:spMkLst>
        </pc:spChg>
      </pc:sldChg>
      <pc:sldChg chg="addSp modSp mod">
        <pc:chgData name="Jochum van Weert" userId="e812d8bf-5947-4d1b-80fd-fcb855497364" providerId="ADAL" clId="{27CB6B14-11CE-43BD-B916-6D4205367E62}" dt="2021-05-14T18:23:47.552" v="165" actId="20577"/>
        <pc:sldMkLst>
          <pc:docMk/>
          <pc:sldMk cId="2336785373" sldId="264"/>
        </pc:sldMkLst>
        <pc:spChg chg="mod">
          <ac:chgData name="Jochum van Weert" userId="e812d8bf-5947-4d1b-80fd-fcb855497364" providerId="ADAL" clId="{27CB6B14-11CE-43BD-B916-6D4205367E62}" dt="2021-05-14T18:23:47.552" v="165" actId="20577"/>
          <ac:spMkLst>
            <pc:docMk/>
            <pc:sldMk cId="2336785373" sldId="264"/>
            <ac:spMk id="3" creationId="{A16483BE-9D85-054F-BF05-59BF476A7472}"/>
          </ac:spMkLst>
        </pc:spChg>
        <pc:spChg chg="add mod">
          <ac:chgData name="Jochum van Weert" userId="e812d8bf-5947-4d1b-80fd-fcb855497364" providerId="ADAL" clId="{27CB6B14-11CE-43BD-B916-6D4205367E62}" dt="2021-05-14T18:23:27.743" v="124" actId="1076"/>
          <ac:spMkLst>
            <pc:docMk/>
            <pc:sldMk cId="2336785373" sldId="264"/>
            <ac:spMk id="12" creationId="{9C166A60-1B70-4F0E-A42C-AD961A80F794}"/>
          </ac:spMkLst>
        </pc:spChg>
      </pc:sldChg>
      <pc:sldChg chg="modSp mod">
        <pc:chgData name="Jochum van Weert" userId="e812d8bf-5947-4d1b-80fd-fcb855497364" providerId="ADAL" clId="{27CB6B14-11CE-43BD-B916-6D4205367E62}" dt="2021-05-14T18:25:15.938" v="183" actId="20577"/>
        <pc:sldMkLst>
          <pc:docMk/>
          <pc:sldMk cId="2436464196" sldId="270"/>
        </pc:sldMkLst>
        <pc:spChg chg="mod">
          <ac:chgData name="Jochum van Weert" userId="e812d8bf-5947-4d1b-80fd-fcb855497364" providerId="ADAL" clId="{27CB6B14-11CE-43BD-B916-6D4205367E62}" dt="2021-05-14T18:25:15.938" v="183" actId="20577"/>
          <ac:spMkLst>
            <pc:docMk/>
            <pc:sldMk cId="2436464196" sldId="270"/>
            <ac:spMk id="3" creationId="{C16C1C8A-52BB-3E40-B3EB-091C79772B19}"/>
          </ac:spMkLst>
        </pc:spChg>
      </pc:sldChg>
    </pc:docChg>
  </pc:docChgLst>
  <pc:docChgLst>
    <pc:chgData name="Jochum van Weert" userId="e812d8bf-5947-4d1b-80fd-fcb855497364" providerId="ADAL" clId="{94A4687E-A215-4CE5-B7FB-DD16FCE3C155}"/>
    <pc:docChg chg="undo custSel addSld modSld">
      <pc:chgData name="Jochum van Weert" userId="e812d8bf-5947-4d1b-80fd-fcb855497364" providerId="ADAL" clId="{94A4687E-A215-4CE5-B7FB-DD16FCE3C155}" dt="2022-05-30T08:45:32.490" v="855"/>
      <pc:docMkLst>
        <pc:docMk/>
      </pc:docMkLst>
      <pc:sldChg chg="modAnim">
        <pc:chgData name="Jochum van Weert" userId="e812d8bf-5947-4d1b-80fd-fcb855497364" providerId="ADAL" clId="{94A4687E-A215-4CE5-B7FB-DD16FCE3C155}" dt="2022-05-30T08:44:52.408" v="852"/>
        <pc:sldMkLst>
          <pc:docMk/>
          <pc:sldMk cId="2733047304" sldId="260"/>
        </pc:sldMkLst>
      </pc:sldChg>
      <pc:sldChg chg="modSp mod modAnim">
        <pc:chgData name="Jochum van Weert" userId="e812d8bf-5947-4d1b-80fd-fcb855497364" providerId="ADAL" clId="{94A4687E-A215-4CE5-B7FB-DD16FCE3C155}" dt="2022-05-30T08:45:18.878" v="853"/>
        <pc:sldMkLst>
          <pc:docMk/>
          <pc:sldMk cId="2436464196" sldId="270"/>
        </pc:sldMkLst>
        <pc:spChg chg="mod">
          <ac:chgData name="Jochum van Weert" userId="e812d8bf-5947-4d1b-80fd-fcb855497364" providerId="ADAL" clId="{94A4687E-A215-4CE5-B7FB-DD16FCE3C155}" dt="2022-05-30T08:35:13.607" v="101" actId="404"/>
          <ac:spMkLst>
            <pc:docMk/>
            <pc:sldMk cId="2436464196" sldId="270"/>
            <ac:spMk id="3" creationId="{C16C1C8A-52BB-3E40-B3EB-091C79772B19}"/>
          </ac:spMkLst>
        </pc:spChg>
      </pc:sldChg>
      <pc:sldChg chg="modSp new mod modAnim">
        <pc:chgData name="Jochum van Weert" userId="e812d8bf-5947-4d1b-80fd-fcb855497364" providerId="ADAL" clId="{94A4687E-A215-4CE5-B7FB-DD16FCE3C155}" dt="2022-05-30T08:45:32.490" v="855"/>
        <pc:sldMkLst>
          <pc:docMk/>
          <pc:sldMk cId="535962759" sldId="271"/>
        </pc:sldMkLst>
        <pc:spChg chg="mod">
          <ac:chgData name="Jochum van Weert" userId="e812d8bf-5947-4d1b-80fd-fcb855497364" providerId="ADAL" clId="{94A4687E-A215-4CE5-B7FB-DD16FCE3C155}" dt="2022-05-30T08:35:36.368" v="158" actId="20577"/>
          <ac:spMkLst>
            <pc:docMk/>
            <pc:sldMk cId="535962759" sldId="271"/>
            <ac:spMk id="2" creationId="{1BF5EDEB-CD7D-4B09-B842-8F3F612E6B15}"/>
          </ac:spMkLst>
        </pc:spChg>
        <pc:spChg chg="mod">
          <ac:chgData name="Jochum van Weert" userId="e812d8bf-5947-4d1b-80fd-fcb855497364" providerId="ADAL" clId="{94A4687E-A215-4CE5-B7FB-DD16FCE3C155}" dt="2022-05-30T08:38:45.878" v="850" actId="27636"/>
          <ac:spMkLst>
            <pc:docMk/>
            <pc:sldMk cId="535962759" sldId="271"/>
            <ac:spMk id="3" creationId="{B051188D-87F1-445E-9083-33B0B07DA3F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3D30-2D82-41FA-8E10-A215D9BEDEF8}" type="datetimeFigureOut">
              <a:rPr lang="nl-NL" smtClean="0"/>
              <a:t>30-5-2022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FD4AFA-10A4-424B-9E17-6F2C8D9D09BB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3D30-2D82-41FA-8E10-A215D9BEDEF8}" type="datetimeFigureOut">
              <a:rPr lang="nl-NL" smtClean="0"/>
              <a:t>30-5-2022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AFA-10A4-424B-9E17-6F2C8D9D09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3D30-2D82-41FA-8E10-A215D9BEDEF8}" type="datetimeFigureOut">
              <a:rPr lang="nl-NL" smtClean="0"/>
              <a:t>30-5-2022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AFA-10A4-424B-9E17-6F2C8D9D09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3D30-2D82-41FA-8E10-A215D9BEDEF8}" type="datetimeFigureOut">
              <a:rPr lang="nl-NL" smtClean="0"/>
              <a:t>30-5-2022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AFA-10A4-424B-9E17-6F2C8D9D09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3D30-2D82-41FA-8E10-A215D9BEDEF8}" type="datetimeFigureOut">
              <a:rPr lang="nl-NL" smtClean="0"/>
              <a:t>30-5-2022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AFA-10A4-424B-9E17-6F2C8D9D09B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3D30-2D82-41FA-8E10-A215D9BEDEF8}" type="datetimeFigureOut">
              <a:rPr lang="nl-NL" smtClean="0"/>
              <a:t>30-5-2022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AFA-10A4-424B-9E17-6F2C8D9D09BB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3D30-2D82-41FA-8E10-A215D9BEDEF8}" type="datetimeFigureOut">
              <a:rPr lang="nl-NL" smtClean="0"/>
              <a:t>30-5-2022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AFA-10A4-424B-9E17-6F2C8D9D09BB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3D30-2D82-41FA-8E10-A215D9BEDEF8}" type="datetimeFigureOut">
              <a:rPr lang="nl-NL" smtClean="0"/>
              <a:t>30-5-2022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AFA-10A4-424B-9E17-6F2C8D9D09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3D30-2D82-41FA-8E10-A215D9BEDEF8}" type="datetimeFigureOut">
              <a:rPr lang="nl-NL" smtClean="0"/>
              <a:t>30-5-2022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AFA-10A4-424B-9E17-6F2C8D9D09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3D30-2D82-41FA-8E10-A215D9BEDEF8}" type="datetimeFigureOut">
              <a:rPr lang="nl-NL" smtClean="0"/>
              <a:t>30-5-2022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AFA-10A4-424B-9E17-6F2C8D9D09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3D30-2D82-41FA-8E10-A215D9BEDEF8}" type="datetimeFigureOut">
              <a:rPr lang="nl-NL" smtClean="0"/>
              <a:t>30-5-2022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4AFA-10A4-424B-9E17-6F2C8D9D09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1743D30-2D82-41FA-8E10-A215D9BEDEF8}" type="datetimeFigureOut">
              <a:rPr lang="nl-NL" smtClean="0"/>
              <a:t>30-5-2022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DFD4AFA-10A4-424B-9E17-6F2C8D9D09B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E743-9B33-DD4A-B950-21602E263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5476" y="2386668"/>
            <a:ext cx="6096003" cy="979069"/>
          </a:xfrm>
        </p:spPr>
        <p:txBody>
          <a:bodyPr/>
          <a:lstStyle/>
          <a:p>
            <a:r>
              <a:rPr lang="nl-NL" dirty="0"/>
              <a:t>Eindige</a:t>
            </a:r>
            <a:br>
              <a:rPr lang="nl-NL" dirty="0"/>
            </a:br>
            <a:r>
              <a:rPr lang="nl-NL" dirty="0"/>
              <a:t>Automaten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B5E09-D6FA-554A-949C-08A6BED96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3384" y="4833730"/>
            <a:ext cx="8534400" cy="1219200"/>
          </a:xfrm>
        </p:spPr>
        <p:txBody>
          <a:bodyPr>
            <a:normAutofit/>
          </a:bodyPr>
          <a:lstStyle/>
          <a:p>
            <a:r>
              <a:rPr lang="nl-NL" dirty="0"/>
              <a:t>Overzichtelijk modelleren van processen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320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6FCB-BD35-BE46-9CED-8740DF2B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Procesmodelleren?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5C7D2-AF1A-B34A-BA6F-968B5234D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3200" dirty="0"/>
              <a:t>Inzicht in een probleem</a:t>
            </a:r>
          </a:p>
          <a:p>
            <a:pPr marL="914400" lvl="1" indent="-514350"/>
            <a:r>
              <a:rPr lang="nl-NL" sz="2000" dirty="0"/>
              <a:t>Probleem/systeem/situatie goed analyseren voordat je oplossing ontwerpt</a:t>
            </a:r>
          </a:p>
          <a:p>
            <a:pPr marL="914400" lvl="1" indent="-514350"/>
            <a:r>
              <a:rPr lang="nl-NL" sz="2000" dirty="0"/>
              <a:t>Levert betere/efficiëntere oplossingen</a:t>
            </a:r>
          </a:p>
          <a:p>
            <a:pPr marL="914400" lvl="1" indent="-514350"/>
            <a:r>
              <a:rPr lang="nl-NL" sz="2000" dirty="0"/>
              <a:t>Fouten al opsporen en verhelpen voor het programmeren/bouwen</a:t>
            </a:r>
          </a:p>
          <a:p>
            <a:pPr marL="914400" lvl="1" indent="-514350"/>
            <a:r>
              <a:rPr lang="nl-NL" sz="2000" dirty="0"/>
              <a:t>Veiligheid</a:t>
            </a:r>
          </a:p>
          <a:p>
            <a:pPr marL="0" indent="0">
              <a:buNone/>
            </a:pPr>
            <a:endParaRPr lang="nl-NL" sz="3200" dirty="0"/>
          </a:p>
          <a:p>
            <a:pPr marL="514350" indent="-514350">
              <a:buFont typeface="+mj-lt"/>
              <a:buAutoNum type="arabicPeriod" startAt="2"/>
            </a:pPr>
            <a:r>
              <a:rPr lang="nl-NL" sz="3200" dirty="0"/>
              <a:t>Theoretische informatica</a:t>
            </a:r>
          </a:p>
          <a:p>
            <a:pPr marL="914400" lvl="1" indent="-514350"/>
            <a:r>
              <a:rPr lang="nl-NL" sz="2000" dirty="0"/>
              <a:t>Bepalen oplosbaarheid van een probleem</a:t>
            </a:r>
          </a:p>
          <a:p>
            <a:pPr marL="914400" lvl="1" indent="-514350"/>
            <a:r>
              <a:rPr lang="nl-NL" sz="2000" dirty="0"/>
              <a:t>Codecheckers (bv HTML-checker)</a:t>
            </a:r>
          </a:p>
          <a:p>
            <a:pPr marL="914400" lvl="1" indent="-514350"/>
            <a:r>
              <a:rPr lang="nl-NL" sz="2000" dirty="0"/>
              <a:t>Compilers (vertalers programmeertaal naar programma’s </a:t>
            </a:r>
            <a:r>
              <a:rPr lang="nl-NL" sz="2000" dirty="0">
                <a:sym typeface="Wingdings" panose="05000000000000000000" pitchFamily="2" charset="2"/>
              </a:rPr>
              <a:t> volgend jaar)</a:t>
            </a:r>
            <a:endParaRPr lang="nl-NL" sz="2000" dirty="0"/>
          </a:p>
          <a:p>
            <a:pPr marL="914400" lvl="1" indent="-514350">
              <a:buFont typeface="+mj-lt"/>
              <a:buAutoNum type="arabicPeriod"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7330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9DFA8-0E69-874B-B269-EA6FBE6D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Eindige automaten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876A1-4F80-DA47-ADB2-04297B6D6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Schematische manier van een proces in kaart brengen</a:t>
            </a:r>
          </a:p>
          <a:p>
            <a:r>
              <a:rPr lang="nl-NL" dirty="0"/>
              <a:t>Niet geschikt voor te complexe apparaten/situaties:</a:t>
            </a:r>
          </a:p>
          <a:p>
            <a:pPr lvl="1"/>
            <a:r>
              <a:rPr lang="nl-NL" dirty="0"/>
              <a:t>Smartphone, auto, …</a:t>
            </a:r>
          </a:p>
          <a:p>
            <a:r>
              <a:rPr lang="nl-NL" dirty="0"/>
              <a:t>Erg geschikt voor minder complexe apparaten/situaties:</a:t>
            </a:r>
          </a:p>
          <a:p>
            <a:pPr lvl="1"/>
            <a:r>
              <a:rPr lang="nl-NL" dirty="0"/>
              <a:t>Lift, snoepautomaat, verkeerslicht</a:t>
            </a:r>
          </a:p>
          <a:p>
            <a:pPr lvl="1"/>
            <a:endParaRPr lang="nl-NL" dirty="0"/>
          </a:p>
          <a:p>
            <a:r>
              <a:rPr lang="nl-NL" dirty="0"/>
              <a:t>Basic voorbeeld: Lift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F7DBCBD-7945-2F40-BC82-B29A7C544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686" y="3299567"/>
            <a:ext cx="2031212" cy="30583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6EFFD57-9F57-C244-B2EC-403CF5BBD1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97" r="35117"/>
          <a:stretch/>
        </p:blipFill>
        <p:spPr>
          <a:xfrm>
            <a:off x="9546865" y="1146975"/>
            <a:ext cx="2236967" cy="482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9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94B7-E2C3-604B-A638-4F24525A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Eigenschappen en symbolen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483BE-9D85-054F-BF05-59BF476A7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Een eindige toestandsautomaat:</a:t>
            </a:r>
          </a:p>
          <a:p>
            <a:pPr lvl="1"/>
            <a:r>
              <a:rPr lang="nl-NL" sz="2000" dirty="0"/>
              <a:t>Is steeds maar in één toestand</a:t>
            </a:r>
          </a:p>
          <a:p>
            <a:pPr lvl="1"/>
            <a:r>
              <a:rPr lang="nl-NL" sz="2000" dirty="0"/>
              <a:t>Kan van toestand veranderen</a:t>
            </a:r>
          </a:p>
          <a:p>
            <a:pPr lvl="1"/>
            <a:r>
              <a:rPr lang="nl-NL" sz="2000" dirty="0"/>
              <a:t>Heeft </a:t>
            </a:r>
            <a:r>
              <a:rPr lang="nl-NL" sz="2000" u="sng" dirty="0"/>
              <a:t>eindig</a:t>
            </a:r>
            <a:r>
              <a:rPr lang="nl-NL" sz="2000" dirty="0"/>
              <a:t> veel toestanden</a:t>
            </a:r>
          </a:p>
          <a:p>
            <a:pPr lvl="1"/>
            <a:r>
              <a:rPr lang="nl-NL" sz="2000" dirty="0"/>
              <a:t>Heeft 0 of meer eindtoestanden</a:t>
            </a:r>
          </a:p>
          <a:p>
            <a:pPr lvl="1"/>
            <a:endParaRPr lang="nl-NL" sz="2000" dirty="0"/>
          </a:p>
          <a:p>
            <a:pPr lvl="1"/>
            <a:r>
              <a:rPr lang="nl-NL" sz="2000" dirty="0"/>
              <a:t>Toestanden hebben vaak een naam</a:t>
            </a:r>
          </a:p>
          <a:p>
            <a:pPr lvl="1"/>
            <a:r>
              <a:rPr lang="nl-NL" sz="2000" dirty="0"/>
              <a:t>Transities hebben soms labels om de</a:t>
            </a:r>
            <a:br>
              <a:rPr lang="nl-NL" sz="2000" dirty="0"/>
            </a:br>
            <a:r>
              <a:rPr lang="nl-NL" sz="2000" dirty="0"/>
              <a:t>transitie te beschrijven</a:t>
            </a:r>
          </a:p>
          <a:p>
            <a:pPr marL="457200" lvl="1" indent="0">
              <a:buNone/>
            </a:pPr>
            <a:endParaRPr lang="nl-NL" sz="2000" dirty="0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809E8977-6684-3445-86DD-296D8419C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623" y="2189662"/>
            <a:ext cx="2338325" cy="1512000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B04B3AFD-4F02-7D4A-9717-344813FCC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997" y="4348340"/>
            <a:ext cx="2903576" cy="1512000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A9CA584A-ABA9-264E-9E47-ED541C9C5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865" y="4405727"/>
            <a:ext cx="2613204" cy="15120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CA43C68-BBEC-B94F-BD9B-C50ADEED8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436" y="2189660"/>
            <a:ext cx="2886062" cy="1512000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175A7880-D796-B94C-A7C4-526EC70CF9C4}"/>
              </a:ext>
            </a:extLst>
          </p:cNvPr>
          <p:cNvSpPr txBox="1"/>
          <p:nvPr/>
        </p:nvSpPr>
        <p:spPr>
          <a:xfrm>
            <a:off x="6840478" y="3701660"/>
            <a:ext cx="1310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Toestand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A2FC5BCB-3710-AB4F-B699-C468713E1BF0}"/>
              </a:ext>
            </a:extLst>
          </p:cNvPr>
          <p:cNvSpPr txBox="1"/>
          <p:nvPr/>
        </p:nvSpPr>
        <p:spPr>
          <a:xfrm>
            <a:off x="9851213" y="3701660"/>
            <a:ext cx="1244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Transitie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236863C5-AB23-9142-BCB8-7F66B93E18C5}"/>
              </a:ext>
            </a:extLst>
          </p:cNvPr>
          <p:cNvSpPr txBox="1"/>
          <p:nvPr/>
        </p:nvSpPr>
        <p:spPr>
          <a:xfrm>
            <a:off x="9557511" y="5894207"/>
            <a:ext cx="1831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Eindtoestand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92497CA5-B352-8042-8A7B-CC052228479C}"/>
              </a:ext>
            </a:extLst>
          </p:cNvPr>
          <p:cNvSpPr txBox="1"/>
          <p:nvPr/>
        </p:nvSpPr>
        <p:spPr>
          <a:xfrm>
            <a:off x="6505128" y="5897012"/>
            <a:ext cx="198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Begintoestand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C166A60-1B70-4F0E-A42C-AD961A80F794}"/>
              </a:ext>
            </a:extLst>
          </p:cNvPr>
          <p:cNvSpPr txBox="1"/>
          <p:nvPr/>
        </p:nvSpPr>
        <p:spPr>
          <a:xfrm>
            <a:off x="10134161" y="2627786"/>
            <a:ext cx="129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233678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428B4-A153-9A4B-B30B-D859D123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toepassingen van</a:t>
            </a:r>
            <a:br>
              <a:rPr lang="nl-NL" dirty="0"/>
            </a:br>
            <a:r>
              <a:rPr lang="nl-NL" dirty="0"/>
              <a:t>eindige automaten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6E28A-F089-0940-974F-B7E163064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56233"/>
            <a:ext cx="10972800" cy="4525963"/>
          </a:xfrm>
        </p:spPr>
        <p:txBody>
          <a:bodyPr>
            <a:normAutofit/>
          </a:bodyPr>
          <a:lstStyle/>
          <a:p>
            <a:r>
              <a:rPr lang="nl-NL" sz="3600" dirty="0"/>
              <a:t>Eindige automaat als generator</a:t>
            </a:r>
          </a:p>
          <a:p>
            <a:pPr lvl="1"/>
            <a:r>
              <a:rPr lang="nl-NL" sz="2400" dirty="0"/>
              <a:t>Generen van teksten, namen, </a:t>
            </a:r>
            <a:r>
              <a:rPr lang="nl-NL" sz="2400" dirty="0" err="1"/>
              <a:t>etc</a:t>
            </a:r>
            <a:endParaRPr lang="nl-NL" sz="2400" dirty="0"/>
          </a:p>
          <a:p>
            <a:r>
              <a:rPr lang="nl-NL" sz="3600" dirty="0"/>
              <a:t>Eindige automaat als controlemiddel</a:t>
            </a:r>
          </a:p>
          <a:p>
            <a:pPr lvl="1"/>
            <a:r>
              <a:rPr lang="nl-NL" sz="2400" dirty="0"/>
              <a:t>Checken of teksten voldoen aan voorwaarden:</a:t>
            </a:r>
          </a:p>
          <a:p>
            <a:pPr lvl="2"/>
            <a:r>
              <a:rPr lang="nl-NL" sz="2400" dirty="0"/>
              <a:t>HTML checker</a:t>
            </a:r>
          </a:p>
          <a:p>
            <a:pPr lvl="2"/>
            <a:r>
              <a:rPr lang="nl-NL" sz="2400" dirty="0"/>
              <a:t>Formulierinvoer: e-mail adressen, postcodes, etc.</a:t>
            </a:r>
          </a:p>
        </p:txBody>
      </p:sp>
    </p:spTree>
    <p:extLst>
      <p:ext uri="{BB962C8B-B14F-4D97-AF65-F5344CB8AC3E}">
        <p14:creationId xmlns:p14="http://schemas.microsoft.com/office/powerpoint/2010/main" val="150097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B947-1977-BE48-8278-11E6877A6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Eindige automaat als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FB30B-874E-5340-8BCA-4FBFA56F5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060B64F-DD02-E74C-BB46-D4A94D478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496" y="1600200"/>
            <a:ext cx="8714232" cy="509991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6001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A8AB-B3EB-504D-BC06-AF599C2E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Eindige automaat als controlemiddel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17B41-08F3-8D45-9531-C50256D5C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Alleen teksten die precies in een eindtoestand uitkomen worden geaccepteerd: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Wat denk je van:</a:t>
            </a:r>
          </a:p>
          <a:p>
            <a:r>
              <a:rPr lang="nl-NL" dirty="0"/>
              <a:t>ADC</a:t>
            </a:r>
          </a:p>
          <a:p>
            <a:r>
              <a:rPr lang="nl-NL" dirty="0"/>
              <a:t>AEFF</a:t>
            </a:r>
          </a:p>
          <a:p>
            <a:r>
              <a:rPr lang="nl-NL" dirty="0"/>
              <a:t>CBD</a:t>
            </a:r>
          </a:p>
          <a:p>
            <a:r>
              <a:rPr lang="nl-NL" dirty="0"/>
              <a:t>CBDCBDC</a:t>
            </a:r>
          </a:p>
          <a:p>
            <a:r>
              <a:rPr lang="nl-NL" dirty="0"/>
              <a:t>ADAD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35CCBA2-CD9F-404F-AD2D-A9D65F3AA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80" y="2072703"/>
            <a:ext cx="8388096" cy="388142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66997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C904B-8269-BD45-AC4E-7839384C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Beperkingen van een eindige automaat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C1C8A-52BB-3E40-B3EB-091C79772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90944"/>
            <a:ext cx="10972800" cy="4235220"/>
          </a:xfrm>
        </p:spPr>
        <p:txBody>
          <a:bodyPr/>
          <a:lstStyle/>
          <a:p>
            <a:r>
              <a:rPr lang="nl-NL" dirty="0"/>
              <a:t>Alleen input verwerken en output genereren</a:t>
            </a:r>
          </a:p>
          <a:p>
            <a:r>
              <a:rPr lang="nl-NL" dirty="0"/>
              <a:t>Processen alleen globaal beschrijven</a:t>
            </a:r>
          </a:p>
          <a:p>
            <a:r>
              <a:rPr lang="nl-NL" dirty="0"/>
              <a:t>Geen geheugen</a:t>
            </a:r>
          </a:p>
          <a:p>
            <a:r>
              <a:rPr lang="nl-NL" dirty="0"/>
              <a:t>Kan dus geen dingen tellen bijvoorbeeld</a:t>
            </a:r>
          </a:p>
          <a:p>
            <a:pPr lvl="1"/>
            <a:r>
              <a:rPr lang="nl-NL" dirty="0"/>
              <a:t>Postcode checken gaat prima (=vast patroon)</a:t>
            </a:r>
          </a:p>
          <a:p>
            <a:pPr lvl="1"/>
            <a:r>
              <a:rPr lang="nl-NL" dirty="0"/>
              <a:t>Wachtwoord checken of deze 1 hoofdletter en 1 cijfer heeft gaat niet</a:t>
            </a:r>
          </a:p>
          <a:p>
            <a:r>
              <a:rPr lang="nl-NL" sz="2000" i="1" dirty="0"/>
              <a:t>(Er zijn varianten die dit wel kunnen, maar behandelen we hier niet)</a:t>
            </a:r>
            <a:endParaRPr lang="nl-NL" i="1" dirty="0"/>
          </a:p>
          <a:p>
            <a:pPr marL="5715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46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5EDEB-CD7D-4B09-B842-8F3F612E6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Koppeling Eindige Automaten en Physical Computing (PO)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51188D-87F1-445E-9083-33B0B07DA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11100047" cy="4525963"/>
          </a:xfrm>
        </p:spPr>
        <p:txBody>
          <a:bodyPr>
            <a:normAutofit/>
          </a:bodyPr>
          <a:lstStyle/>
          <a:p>
            <a:r>
              <a:rPr lang="nl-NL" dirty="0"/>
              <a:t>We gaan hierna aan de slag met Physical Computing (bouwen van </a:t>
            </a:r>
            <a:r>
              <a:rPr lang="nl-NL" dirty="0" err="1"/>
              <a:t>electronica</a:t>
            </a:r>
            <a:r>
              <a:rPr lang="nl-NL" dirty="0"/>
              <a:t> gecombineerd met programmeercode)</a:t>
            </a:r>
          </a:p>
          <a:p>
            <a:endParaRPr lang="nl-NL" dirty="0"/>
          </a:p>
          <a:p>
            <a:r>
              <a:rPr lang="nl-NL" dirty="0"/>
              <a:t>Nadenken over een systeem voordat je gaat ontwerpen/bouwen</a:t>
            </a:r>
          </a:p>
          <a:p>
            <a:r>
              <a:rPr lang="nl-NL" dirty="0"/>
              <a:t>Systemen hebben vaak “toestanden”. Denk aan bv. Snoepautomaat:</a:t>
            </a:r>
          </a:p>
          <a:p>
            <a:pPr lvl="1"/>
            <a:r>
              <a:rPr lang="nl-NL" dirty="0"/>
              <a:t>Klaar voor invoer / selectie van snoep</a:t>
            </a:r>
          </a:p>
          <a:p>
            <a:pPr lvl="1"/>
            <a:r>
              <a:rPr lang="nl-NL" dirty="0"/>
              <a:t>Wachten op geld</a:t>
            </a:r>
          </a:p>
          <a:p>
            <a:pPr lvl="1"/>
            <a:r>
              <a:rPr lang="nl-NL" dirty="0"/>
              <a:t>Uitgeven </a:t>
            </a:r>
            <a:r>
              <a:rPr lang="nl-NL" dirty="0" err="1"/>
              <a:t>geslecteerd</a:t>
            </a:r>
            <a:r>
              <a:rPr lang="nl-NL" dirty="0"/>
              <a:t> snoep-item</a:t>
            </a:r>
          </a:p>
          <a:p>
            <a:pPr lvl="1"/>
            <a:r>
              <a:rPr lang="nl-NL" dirty="0"/>
              <a:t>Retour geven wisselgeld</a:t>
            </a:r>
          </a:p>
          <a:p>
            <a:pPr lvl="1"/>
            <a:r>
              <a:rPr lang="nl-NL" dirty="0"/>
              <a:t>….</a:t>
            </a:r>
          </a:p>
          <a:p>
            <a:r>
              <a:rPr lang="nl-NL" dirty="0"/>
              <a:t>Dit leent zich goed voor een eindige automaat als model</a:t>
            </a:r>
          </a:p>
          <a:p>
            <a:r>
              <a:rPr lang="nl-NL" dirty="0"/>
              <a:t>Maakt het daarna makkelijker om systeem goed en correct te bouwen</a:t>
            </a:r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596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0</TotalTime>
  <Words>363</Words>
  <Application>Microsoft Office PowerPoint</Application>
  <PresentationFormat>Breedbeeld</PresentationFormat>
  <Paragraphs>73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Courier New</vt:lpstr>
      <vt:lpstr>Palatino Linotype</vt:lpstr>
      <vt:lpstr>Executive</vt:lpstr>
      <vt:lpstr>Eindige Automaten</vt:lpstr>
      <vt:lpstr>Waarom Procesmodelleren?</vt:lpstr>
      <vt:lpstr>Eindige automaten</vt:lpstr>
      <vt:lpstr>Eigenschappen en symbolen</vt:lpstr>
      <vt:lpstr>Meer toepassingen van eindige automaten</vt:lpstr>
      <vt:lpstr>Eindige automaat als generator</vt:lpstr>
      <vt:lpstr>Eindige automaat als controlemiddel</vt:lpstr>
      <vt:lpstr>Beperkingen van een eindige automaat</vt:lpstr>
      <vt:lpstr>Koppeling Eindige Automaten en Physical Computing (PO)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A.C. Gijssen</dc:creator>
  <cp:lastModifiedBy>Jochum van Weert</cp:lastModifiedBy>
  <cp:revision>16</cp:revision>
  <dcterms:created xsi:type="dcterms:W3CDTF">2018-09-20T12:38:41Z</dcterms:created>
  <dcterms:modified xsi:type="dcterms:W3CDTF">2022-05-30T08:45:34Z</dcterms:modified>
</cp:coreProperties>
</file>